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9" r:id="rId1"/>
  </p:sldMasterIdLst>
  <p:sldIdLst>
    <p:sldId id="256" r:id="rId2"/>
  </p:sldIdLst>
  <p:sldSz cx="6858000" cy="12192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6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272" y="-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54668"/>
            <a:ext cx="5142161" cy="9482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5214523" y="1354668"/>
            <a:ext cx="1645492" cy="9482668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790" y="2308352"/>
            <a:ext cx="4114800" cy="5787136"/>
          </a:xfrm>
        </p:spPr>
        <p:txBody>
          <a:bodyPr anchor="b">
            <a:normAutofit/>
          </a:bodyPr>
          <a:lstStyle>
            <a:lvl1pPr algn="l">
              <a:defRPr sz="4050" spc="-75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58" y="8302660"/>
            <a:ext cx="4114800" cy="16256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5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07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4312" y="1761067"/>
            <a:ext cx="1585913" cy="880533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5701" y="1544320"/>
            <a:ext cx="4114800" cy="910336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83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87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5701" y="2308352"/>
            <a:ext cx="4114800" cy="5787136"/>
          </a:xfrm>
        </p:spPr>
        <p:txBody>
          <a:bodyPr anchor="b">
            <a:normAutofit/>
          </a:bodyPr>
          <a:lstStyle>
            <a:lvl1pPr>
              <a:defRPr sz="4050" b="0" spc="-7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988" y="8306816"/>
            <a:ext cx="4114800" cy="1625600"/>
          </a:xfrm>
        </p:spPr>
        <p:txBody>
          <a:bodyPr anchor="t">
            <a:normAutofit/>
          </a:bodyPr>
          <a:lstStyle>
            <a:lvl1pPr marL="0" indent="0">
              <a:buNone/>
              <a:defRPr sz="15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0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5701" y="1544320"/>
            <a:ext cx="1954530" cy="9103360"/>
          </a:xfrm>
        </p:spPr>
        <p:txBody>
          <a:bodyPr/>
          <a:lstStyle>
            <a:lvl1pPr>
              <a:defRPr sz="1425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7693" y="1544320"/>
            <a:ext cx="1954530" cy="9103360"/>
          </a:xfrm>
        </p:spPr>
        <p:txBody>
          <a:bodyPr/>
          <a:lstStyle>
            <a:lvl1pPr>
              <a:defRPr sz="1425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6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5701" y="1819708"/>
            <a:ext cx="1954530" cy="1435947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2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5701" y="3432775"/>
            <a:ext cx="1954530" cy="7152640"/>
          </a:xfrm>
        </p:spPr>
        <p:txBody>
          <a:bodyPr/>
          <a:lstStyle>
            <a:lvl1pPr>
              <a:defRPr sz="1425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7885" y="1819711"/>
            <a:ext cx="1954530" cy="1445637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25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7885" y="3432775"/>
            <a:ext cx="1954530" cy="7152640"/>
          </a:xfrm>
        </p:spPr>
        <p:txBody>
          <a:bodyPr/>
          <a:lstStyle>
            <a:lvl1pPr>
              <a:defRPr sz="1425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3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21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21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" y="2032000"/>
            <a:ext cx="1594485" cy="3901440"/>
          </a:xfrm>
        </p:spPr>
        <p:txBody>
          <a:bodyPr anchor="b">
            <a:normAutofit/>
          </a:bodyPr>
          <a:lstStyle>
            <a:lvl1pPr>
              <a:defRPr sz="2100" b="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5701" y="1544320"/>
            <a:ext cx="4114800" cy="910336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18" y="5933440"/>
            <a:ext cx="1594485" cy="455168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38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04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" y="2032000"/>
            <a:ext cx="1594485" cy="3901440"/>
          </a:xfrm>
        </p:spPr>
        <p:txBody>
          <a:bodyPr anchor="b">
            <a:normAutofit/>
          </a:bodyPr>
          <a:lstStyle>
            <a:lvl1pPr>
              <a:defRPr sz="21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08488" y="1364300"/>
            <a:ext cx="4564817" cy="947724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18" y="5938848"/>
            <a:ext cx="1594485" cy="455168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38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968244" y="11300181"/>
            <a:ext cx="3325229" cy="64911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27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1349248"/>
            <a:ext cx="1937020" cy="9477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267" y="1997935"/>
            <a:ext cx="1657959" cy="817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646424" y="1349248"/>
            <a:ext cx="216027" cy="947724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6463" y="1536192"/>
            <a:ext cx="4114800" cy="910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637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9021B1-7454-427C-B282-D6E12504235E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6463" y="11300181"/>
            <a:ext cx="332522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81702" y="11300181"/>
            <a:ext cx="86114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 b="1">
                <a:solidFill>
                  <a:schemeClr val="accent1"/>
                </a:solidFill>
              </a:defRPr>
            </a:lvl1pPr>
          </a:lstStyle>
          <a:p>
            <a:fld id="{93AF4E0C-703E-4617-A12D-DF6F7B33F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25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0" r:id="rId1"/>
    <p:sldLayoutId id="2147484651" r:id="rId2"/>
    <p:sldLayoutId id="2147484652" r:id="rId3"/>
    <p:sldLayoutId id="2147484653" r:id="rId4"/>
    <p:sldLayoutId id="2147484654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6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2250" kern="1200" spc="-45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Font typeface="Wingdings 2" pitchFamily="18" charset="2"/>
        <a:buChar char=""/>
        <a:defRPr kumimoji="1" sz="142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kumimoji="1" sz="127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kumimoji="1" sz="112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kumimoji="1" sz="97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kumimoji="1" sz="97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kumimoji="1" sz="97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kumimoji="1" sz="97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kumimoji="1" sz="97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kumimoji="1" sz="97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ottori@kaigo-center.or.jp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2F5B746-FE71-B63C-A70D-02A655C4A17D}"/>
              </a:ext>
            </a:extLst>
          </p:cNvPr>
          <p:cNvSpPr/>
          <p:nvPr/>
        </p:nvSpPr>
        <p:spPr>
          <a:xfrm>
            <a:off x="91661" y="4507629"/>
            <a:ext cx="4879779" cy="17694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C970A4D1-03ED-D854-760F-B3E4563205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45" t="9101" r="39478" b="22692"/>
          <a:stretch/>
        </p:blipFill>
        <p:spPr>
          <a:xfrm>
            <a:off x="4839278" y="2851812"/>
            <a:ext cx="2056362" cy="16192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68F595-2589-0EEC-ED9B-37FA2178AC33}"/>
              </a:ext>
            </a:extLst>
          </p:cNvPr>
          <p:cNvSpPr txBox="1"/>
          <p:nvPr/>
        </p:nvSpPr>
        <p:spPr>
          <a:xfrm>
            <a:off x="659024" y="248863"/>
            <a:ext cx="700585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</a:t>
            </a:r>
            <a:r>
              <a:rPr kumimoji="1" lang="ja-JP" altLang="en-US" sz="4000" b="1" dirty="0">
                <a:solidFill>
                  <a:srgbClr val="00B05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若手</a:t>
            </a:r>
            <a:r>
              <a:rPr kumimoji="1" lang="ja-JP" altLang="en-US" sz="28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介護従事者のための　</a:t>
            </a:r>
            <a:endParaRPr kumimoji="1" lang="en-US" altLang="ja-JP" sz="28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28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　　　　　　　　未来創造研修」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22F17B4-53A3-6C47-4ACA-486FAEC34AE6}"/>
              </a:ext>
            </a:extLst>
          </p:cNvPr>
          <p:cNvSpPr txBox="1"/>
          <p:nvPr/>
        </p:nvSpPr>
        <p:spPr>
          <a:xfrm>
            <a:off x="-64451" y="27742"/>
            <a:ext cx="2038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令和</a:t>
            </a:r>
            <a:r>
              <a:rPr kumimoji="1" lang="en-US" altLang="ja-JP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5</a:t>
            </a:r>
            <a:r>
              <a:rPr kumimoji="1" lang="ja-JP" altLang="en-US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2413A6E-4FC2-9ED5-B853-98932943C607}"/>
              </a:ext>
            </a:extLst>
          </p:cNvPr>
          <p:cNvSpPr txBox="1"/>
          <p:nvPr/>
        </p:nvSpPr>
        <p:spPr>
          <a:xfrm>
            <a:off x="4971440" y="100081"/>
            <a:ext cx="1896374" cy="313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受講料・テキスト無料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3F3E2A-0244-DCCB-00FC-E68399303A66}"/>
              </a:ext>
            </a:extLst>
          </p:cNvPr>
          <p:cNvSpPr txBox="1"/>
          <p:nvPr/>
        </p:nvSpPr>
        <p:spPr>
          <a:xfrm>
            <a:off x="0" y="1394396"/>
            <a:ext cx="6198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～研修の目的～</a:t>
            </a:r>
            <a:endParaRPr kumimoji="1" lang="en-US" altLang="ja-JP" sz="12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業務の内容が把握できてくると同時に業務の壁も感じやすい、若手の職員を対象に、介護の仕事に対するモチベーションを高めるとともに、研修を通じて多職種のネットワークづくりを支援します。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5CF2A0-3BCF-AEE4-CF15-9C368232F321}"/>
              </a:ext>
            </a:extLst>
          </p:cNvPr>
          <p:cNvSpPr txBox="1"/>
          <p:nvPr/>
        </p:nvSpPr>
        <p:spPr>
          <a:xfrm>
            <a:off x="-11" y="2222425"/>
            <a:ext cx="6276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★対象★　</a:t>
            </a:r>
            <a:endParaRPr kumimoji="1" lang="en-US" altLang="ja-JP" sz="12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県内介護施設・事業所に勤務する経験年数</a:t>
            </a:r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年目（</a:t>
            </a:r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年未満の者も含む）から</a:t>
            </a:r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5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年目までの職員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4DDC35C-1D7F-4BA9-4BB0-B37671B70D61}"/>
              </a:ext>
            </a:extLst>
          </p:cNvPr>
          <p:cNvSpPr txBox="1"/>
          <p:nvPr/>
        </p:nvSpPr>
        <p:spPr>
          <a:xfrm>
            <a:off x="1737" y="6521167"/>
            <a:ext cx="6305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日時：第３回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〈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倉吉会場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〉</a:t>
            </a:r>
          </a:p>
          <a:p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令和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6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月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日（水）　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13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：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00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～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16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：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00</a:t>
            </a:r>
          </a:p>
          <a:p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会場：鳥取県立倉吉未来中心　　セミナールーム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7</a:t>
            </a:r>
          </a:p>
          <a:p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</a:t>
            </a:r>
            <a:r>
              <a:rPr kumimoji="1" lang="ja-JP" altLang="en-US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〒</a:t>
            </a:r>
            <a:r>
              <a:rPr kumimoji="1" lang="en-US" altLang="ja-JP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682-0816</a:t>
            </a:r>
            <a:r>
              <a:rPr kumimoji="1" lang="ja-JP" altLang="en-US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倉吉市駄経寺町</a:t>
            </a:r>
            <a:r>
              <a:rPr kumimoji="1" lang="en-US" altLang="ja-JP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212-5</a:t>
            </a:r>
          </a:p>
          <a:p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定員：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30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名</a:t>
            </a:r>
            <a:endParaRPr kumimoji="1" lang="en-US" altLang="ja-JP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講師：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Office Imagine 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代表　林原　豊氏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1EE6844-74E1-4B87-1CFE-9E4E3130782E}"/>
              </a:ext>
            </a:extLst>
          </p:cNvPr>
          <p:cNvSpPr txBox="1"/>
          <p:nvPr/>
        </p:nvSpPr>
        <p:spPr>
          <a:xfrm>
            <a:off x="-17313" y="8457384"/>
            <a:ext cx="6343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【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講師紹介</a:t>
            </a:r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】</a:t>
            </a:r>
          </a:p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医療・社会福祉法人で</a:t>
            </a:r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22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年間勤務、グループホーム施設長を経て、介護老人保健施設にてマネジメント職として勤務し退職後独立。現在介護人材育成コンサルタントとして、約</a:t>
            </a:r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20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事業所と契約し、</a:t>
            </a:r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OJT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を中心に人材育成に特化した事業を展開中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2C3DDC-3064-CCC9-5FFE-97DC2656543C}"/>
              </a:ext>
            </a:extLst>
          </p:cNvPr>
          <p:cNvSpPr txBox="1"/>
          <p:nvPr/>
        </p:nvSpPr>
        <p:spPr>
          <a:xfrm>
            <a:off x="-14524" y="9986605"/>
            <a:ext cx="678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【</a:t>
            </a:r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申込方法</a:t>
            </a:r>
            <a:r>
              <a:rPr kumimoji="1" lang="en-US" altLang="ja-JP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】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裏面の申込用紙に記入し、メールまたは</a:t>
            </a:r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FAX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でお申し込みください。</a:t>
            </a:r>
            <a:endParaRPr kumimoji="1" lang="en-US" altLang="ja-JP" sz="12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なお、感染症の感染拡大防止のため当日はマスク着用、アルコール消毒にご協力をお願い致します。</a:t>
            </a:r>
            <a:endParaRPr kumimoji="1" lang="en-US" altLang="ja-JP" sz="12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また感染症の感染拡大状況や天候等の理由により、講習を延期または中止とする場合があります。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D7C71D1-6A4E-BD42-318E-A56ABB8BB6F5}"/>
              </a:ext>
            </a:extLst>
          </p:cNvPr>
          <p:cNvSpPr txBox="1"/>
          <p:nvPr/>
        </p:nvSpPr>
        <p:spPr>
          <a:xfrm>
            <a:off x="14505" y="10862818"/>
            <a:ext cx="48136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（公財）介護労働安定センター鳥取支部</a:t>
            </a:r>
            <a:endParaRPr kumimoji="1" lang="en-US" altLang="ja-JP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〒</a:t>
            </a:r>
            <a:r>
              <a:rPr kumimoji="1"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680-0846</a:t>
            </a:r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鳥取市扇町</a:t>
            </a:r>
            <a:r>
              <a:rPr kumimoji="1"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116</a:t>
            </a:r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田中ビル</a:t>
            </a:r>
            <a:r>
              <a:rPr kumimoji="1"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号館</a:t>
            </a:r>
            <a:r>
              <a:rPr kumimoji="1"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階</a:t>
            </a:r>
            <a:endParaRPr kumimoji="1" lang="en-US" altLang="ja-JP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TEL0857-21-6571</a:t>
            </a:r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</a:t>
            </a:r>
            <a:r>
              <a:rPr kumimoji="1"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FAX0857-21-6572</a:t>
            </a:r>
          </a:p>
          <a:p>
            <a:r>
              <a:rPr kumimoji="1" lang="ja-JP" altLang="en-US" sz="16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メールアドレス　</a:t>
            </a:r>
            <a:r>
              <a:rPr kumimoji="1" lang="en-US" altLang="ja-JP" sz="1600" dirty="0">
                <a:latin typeface="BIZ UDP明朝 Medium" panose="02020500000000000000" pitchFamily="18" charset="-128"/>
                <a:ea typeface="BIZ UDP明朝 Medium" panose="02020500000000000000" pitchFamily="18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tottori@kaigo-center.or.jp</a:t>
            </a:r>
            <a:endParaRPr kumimoji="1" lang="en-US" altLang="ja-JP" sz="16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en-US" altLang="ja-JP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ja-JP" altLang="en-US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1E3C44A-F6E4-1E7E-8AC0-9242B9A870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6272" y="11215438"/>
            <a:ext cx="506012" cy="512108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4995A12-A08F-4A32-B670-EA85CA21AC8E}"/>
              </a:ext>
            </a:extLst>
          </p:cNvPr>
          <p:cNvSpPr txBox="1"/>
          <p:nvPr/>
        </p:nvSpPr>
        <p:spPr>
          <a:xfrm>
            <a:off x="4324143" y="11746227"/>
            <a:ext cx="16192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000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上</a:t>
            </a:r>
            <a:r>
              <a:rPr lang="ja-JP" altLang="ja-JP" sz="1000" dirty="0">
                <a:effectLst/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記ＱＲコードからも</a:t>
            </a:r>
          </a:p>
          <a:p>
            <a:pPr algn="just"/>
            <a:r>
              <a:rPr lang="ja-JP" altLang="ja-JP" sz="1000" dirty="0">
                <a:effectLst/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お申込み頂けます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4DD874-2673-BAAA-426D-96490A5A6CDE}"/>
              </a:ext>
            </a:extLst>
          </p:cNvPr>
          <p:cNvSpPr txBox="1"/>
          <p:nvPr/>
        </p:nvSpPr>
        <p:spPr>
          <a:xfrm>
            <a:off x="76200" y="4379081"/>
            <a:ext cx="48952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4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【</a:t>
            </a:r>
            <a:r>
              <a:rPr kumimoji="1" lang="ja-JP" altLang="en-US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研修内容</a:t>
            </a:r>
            <a:r>
              <a:rPr kumimoji="1" lang="en-US" altLang="ja-JP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】</a:t>
            </a:r>
          </a:p>
          <a:p>
            <a:r>
              <a:rPr kumimoji="1" lang="ja-JP" altLang="en-US" sz="1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「モチベーション向上研修」</a:t>
            </a:r>
            <a:endParaRPr kumimoji="1" lang="en-US" altLang="ja-JP" sz="16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en-US" altLang="ja-JP" sz="1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</a:t>
            </a:r>
            <a:r>
              <a:rPr kumimoji="1" lang="ja-JP" altLang="en-US" sz="1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．セルフチェックを通じて自分を知り「目標」を決めよう</a:t>
            </a:r>
            <a:endParaRPr kumimoji="1" lang="en-US" altLang="ja-JP" sz="16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en-US" altLang="ja-JP" sz="1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1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．研修ゲームを通じて「考動力」を学ぼう</a:t>
            </a:r>
            <a:endParaRPr kumimoji="1" lang="en-US" altLang="ja-JP" sz="16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en-US" altLang="ja-JP" sz="1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16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．チームビルディング</a:t>
            </a:r>
            <a:endParaRPr kumimoji="1" lang="en-US" altLang="ja-JP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</a:t>
            </a:r>
            <a:endParaRPr kumimoji="1" lang="en-US" altLang="ja-JP" sz="12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en-US" altLang="ja-JP" sz="14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</a:t>
            </a:r>
            <a:endParaRPr kumimoji="1" lang="en-US" altLang="ja-JP" sz="14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　　　　　　　　　　　　　　　　</a:t>
            </a:r>
            <a:endParaRPr kumimoji="1" lang="en-US" altLang="ja-JP" sz="14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C3CB6D-62A3-B2B2-9150-DF2AF6CE748F}"/>
              </a:ext>
            </a:extLst>
          </p:cNvPr>
          <p:cNvSpPr txBox="1"/>
          <p:nvPr/>
        </p:nvSpPr>
        <p:spPr>
          <a:xfrm>
            <a:off x="4566" y="9410791"/>
            <a:ext cx="13211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研修実施後（</a:t>
            </a:r>
            <a:r>
              <a:rPr kumimoji="1" lang="en-US" altLang="ja-JP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回目終了後から</a:t>
            </a:r>
            <a:r>
              <a:rPr kumimoji="1" lang="en-US" altLang="ja-JP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</a:t>
            </a:r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～</a:t>
            </a:r>
            <a:r>
              <a:rPr kumimoji="1" lang="en-US" altLang="ja-JP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か月後）に研修効果を計るための事後アンケート調査を</a:t>
            </a:r>
            <a:endParaRPr kumimoji="1" lang="en-US" altLang="ja-JP" sz="12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実施致します。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1562E50-9301-1FA4-C720-F7063AF6D5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8571" y="4677790"/>
            <a:ext cx="722537" cy="1262211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D54C18A-420C-D065-EC8B-442FD958B4AC}"/>
              </a:ext>
            </a:extLst>
          </p:cNvPr>
          <p:cNvSpPr txBox="1"/>
          <p:nvPr/>
        </p:nvSpPr>
        <p:spPr>
          <a:xfrm>
            <a:off x="5137906" y="6073043"/>
            <a:ext cx="26964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介護専門用語集</a:t>
            </a:r>
            <a:endParaRPr kumimoji="1" lang="en-US" altLang="ja-JP" sz="12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介護労働安定センター出版</a:t>
            </a:r>
            <a:endParaRPr kumimoji="1" lang="en-US" altLang="ja-JP" sz="10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（税込価格</a:t>
            </a:r>
            <a:r>
              <a:rPr kumimoji="1" lang="en-US" altLang="ja-JP" sz="12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1,045</a:t>
            </a:r>
            <a:r>
              <a:rPr kumimoji="1" lang="ja-JP" altLang="en-US" sz="12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円）</a:t>
            </a:r>
            <a:endParaRPr kumimoji="1" lang="en-US" altLang="ja-JP" sz="12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⇒参加者へ</a:t>
            </a:r>
            <a:r>
              <a:rPr kumimoji="1" lang="ja-JP" altLang="en-US" sz="1200" b="1" dirty="0">
                <a:solidFill>
                  <a:srgbClr val="FF000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無料で配布★</a:t>
            </a:r>
            <a:endParaRPr kumimoji="1" lang="en-US" altLang="ja-JP" sz="1200" b="1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en-US" altLang="ja-JP" sz="12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9CF4B1-7EA1-A6FE-46A3-8D6961C138DB}"/>
              </a:ext>
            </a:extLst>
          </p:cNvPr>
          <p:cNvSpPr txBox="1"/>
          <p:nvPr/>
        </p:nvSpPr>
        <p:spPr>
          <a:xfrm>
            <a:off x="67208" y="2832461"/>
            <a:ext cx="4926119" cy="15696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【</a:t>
            </a:r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参加者の声</a:t>
            </a:r>
            <a:r>
              <a:rPr kumimoji="1" lang="en-US" altLang="ja-JP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】</a:t>
            </a:r>
          </a:p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・「どうされましたか」「大丈夫ですか」と聞いていたが、聞き方が変わった。忙しい時の話しかけ、声掛けを一度は立ち止まり、目線を合わせて聞けるひと呼吸が、入所者様へ行えるようになった。</a:t>
            </a:r>
            <a:endParaRPr kumimoji="1" lang="en-US" altLang="ja-JP" sz="12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・モチベーション維持のことについて深く学べたおかげで、気持ちにゆとりを持って仕事を行えるようになりました。</a:t>
            </a:r>
            <a:endParaRPr kumimoji="1" lang="en-US" altLang="ja-JP" sz="12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・ストレスマネジメント方法について考えるようになれたので、研修前よりモチベーションが高まった。</a:t>
            </a:r>
            <a:endParaRPr kumimoji="1" lang="en-US" altLang="ja-JP" sz="12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80283A3-1BF4-38DB-E3CC-B5907010DE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901" y="835000"/>
            <a:ext cx="644518" cy="594939"/>
          </a:xfrm>
          <a:prstGeom prst="rect">
            <a:avLst/>
          </a:prstGeom>
        </p:spPr>
      </p:pic>
      <p:sp>
        <p:nvSpPr>
          <p:cNvPr id="22" name="四角形: 角度付き 21">
            <a:extLst>
              <a:ext uri="{FF2B5EF4-FFF2-40B4-BE49-F238E27FC236}">
                <a16:creationId xmlns:a16="http://schemas.microsoft.com/office/drawing/2014/main" id="{6082CD61-B708-8A9E-9A55-3BF501501D5A}"/>
              </a:ext>
            </a:extLst>
          </p:cNvPr>
          <p:cNvSpPr/>
          <p:nvPr/>
        </p:nvSpPr>
        <p:spPr>
          <a:xfrm>
            <a:off x="14506" y="899226"/>
            <a:ext cx="2609973" cy="427948"/>
          </a:xfrm>
          <a:prstGeom prst="bevel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4F9B571-E75A-3D0F-A049-D0341924F63C}"/>
              </a:ext>
            </a:extLst>
          </p:cNvPr>
          <p:cNvSpPr txBox="1"/>
          <p:nvPr/>
        </p:nvSpPr>
        <p:spPr>
          <a:xfrm>
            <a:off x="77137" y="5957500"/>
            <a:ext cx="38894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講義とグループワークを交えて理解を深めていきます。</a:t>
            </a:r>
            <a:endParaRPr kumimoji="1" lang="en-US" altLang="ja-JP" sz="12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2200497"/>
      </p:ext>
    </p:extLst>
  </p:cSld>
  <p:clrMapOvr>
    <a:masterClrMapping/>
  </p:clrMapOvr>
</p:sld>
</file>

<file path=ppt/theme/theme1.xml><?xml version="1.0" encoding="utf-8"?>
<a:theme xmlns:a="http://schemas.openxmlformats.org/drawingml/2006/main" name="フレーム">
  <a:themeElements>
    <a:clrScheme name="フレーム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フレーム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フレーム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フレーム</Template>
  <TotalTime>410</TotalTime>
  <Words>509</Words>
  <Application>Microsoft Office PowerPoint</Application>
  <PresentationFormat>ワイド画面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BIZ UDP明朝 Medium</vt:lpstr>
      <vt:lpstr>Corbel</vt:lpstr>
      <vt:lpstr>Wingdings 2</vt:lpstr>
      <vt:lpstr>フレーム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安岡 麗子</dc:creator>
  <cp:lastModifiedBy>安岡 麗子</cp:lastModifiedBy>
  <cp:revision>138</cp:revision>
  <cp:lastPrinted>2023-08-25T06:47:55Z</cp:lastPrinted>
  <dcterms:created xsi:type="dcterms:W3CDTF">2022-07-26T07:19:21Z</dcterms:created>
  <dcterms:modified xsi:type="dcterms:W3CDTF">2023-11-09T00:48:03Z</dcterms:modified>
</cp:coreProperties>
</file>