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
  </p:notesMasterIdLst>
  <p:sldIdLst>
    <p:sldId id="259" r:id="rId2"/>
  </p:sldIdLst>
  <p:sldSz cx="7021513" cy="10080625"/>
  <p:notesSz cx="6797675" cy="9926638"/>
  <p:custDataLst>
    <p:tags r:id="rId4"/>
  </p:custDataLst>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75">
          <p15:clr>
            <a:srgbClr val="A4A3A4"/>
          </p15:clr>
        </p15:guide>
        <p15:guide id="2" pos="221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9"/>
    <a:srgbClr val="F9E0CD"/>
    <a:srgbClr val="E6EDD8"/>
    <a:srgbClr val="FF9900"/>
    <a:srgbClr val="00B050"/>
    <a:srgbClr val="D9FEBE"/>
    <a:srgbClr val="EBFFBD"/>
    <a:srgbClr val="E1F4FF"/>
    <a:srgbClr val="CCECFF"/>
    <a:srgbClr val="0066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淡色スタイル 3 - アクセント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6305" autoAdjust="0"/>
  </p:normalViewPr>
  <p:slideViewPr>
    <p:cSldViewPr>
      <p:cViewPr varScale="1">
        <p:scale>
          <a:sx n="43" d="100"/>
          <a:sy n="43" d="100"/>
        </p:scale>
        <p:origin x="2448" y="66"/>
      </p:cViewPr>
      <p:guideLst>
        <p:guide orient="horz" pos="3175"/>
        <p:guide pos="2212"/>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tags" Target="tags/tag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2" y="0"/>
            <a:ext cx="2946247" cy="496732"/>
          </a:xfrm>
          <a:prstGeom prst="rect">
            <a:avLst/>
          </a:prstGeom>
        </p:spPr>
        <p:txBody>
          <a:bodyPr vert="horz" lIns="92108" tIns="46054" rIns="92108" bIns="46054" rtlCol="0"/>
          <a:lstStyle>
            <a:lvl1pPr algn="l">
              <a:defRPr sz="1200"/>
            </a:lvl1pPr>
          </a:lstStyle>
          <a:p>
            <a:endParaRPr kumimoji="1" lang="ja-JP" altLang="en-US"/>
          </a:p>
        </p:txBody>
      </p:sp>
      <p:sp>
        <p:nvSpPr>
          <p:cNvPr id="3" name="日付プレースホルダー 2"/>
          <p:cNvSpPr>
            <a:spLocks noGrp="1"/>
          </p:cNvSpPr>
          <p:nvPr>
            <p:ph type="dt" idx="1"/>
          </p:nvPr>
        </p:nvSpPr>
        <p:spPr>
          <a:xfrm>
            <a:off x="3849826" y="0"/>
            <a:ext cx="2946246" cy="496732"/>
          </a:xfrm>
          <a:prstGeom prst="rect">
            <a:avLst/>
          </a:prstGeom>
        </p:spPr>
        <p:txBody>
          <a:bodyPr vert="horz" lIns="92108" tIns="46054" rIns="92108" bIns="46054" rtlCol="0"/>
          <a:lstStyle>
            <a:lvl1pPr algn="r">
              <a:defRPr sz="1200"/>
            </a:lvl1pPr>
          </a:lstStyle>
          <a:p>
            <a:fld id="{FAADF807-D9FA-46C7-B4A2-DC83A8BFA045}" type="datetimeFigureOut">
              <a:rPr kumimoji="1" lang="ja-JP" altLang="en-US" smtClean="0"/>
              <a:t>2026/9/15</a:t>
            </a:fld>
            <a:endParaRPr kumimoji="1" lang="ja-JP" altLang="en-US"/>
          </a:p>
        </p:txBody>
      </p:sp>
      <p:sp>
        <p:nvSpPr>
          <p:cNvPr id="4" name="スライド イメージ プレースホルダー 3"/>
          <p:cNvSpPr>
            <a:spLocks noGrp="1" noRot="1" noChangeAspect="1"/>
          </p:cNvSpPr>
          <p:nvPr>
            <p:ph type="sldImg" idx="2"/>
          </p:nvPr>
        </p:nvSpPr>
        <p:spPr>
          <a:xfrm>
            <a:off x="2101850" y="744538"/>
            <a:ext cx="2593975" cy="3722687"/>
          </a:xfrm>
          <a:prstGeom prst="rect">
            <a:avLst/>
          </a:prstGeom>
          <a:noFill/>
          <a:ln w="12700">
            <a:solidFill>
              <a:prstClr val="black"/>
            </a:solidFill>
          </a:ln>
        </p:spPr>
        <p:txBody>
          <a:bodyPr vert="horz" lIns="92108" tIns="46054" rIns="92108" bIns="46054" rtlCol="0" anchor="ctr"/>
          <a:lstStyle/>
          <a:p>
            <a:endParaRPr lang="ja-JP" altLang="en-US"/>
          </a:p>
        </p:txBody>
      </p:sp>
      <p:sp>
        <p:nvSpPr>
          <p:cNvPr id="5" name="ノート プレースホルダー 4"/>
          <p:cNvSpPr>
            <a:spLocks noGrp="1"/>
          </p:cNvSpPr>
          <p:nvPr>
            <p:ph type="body" sz="quarter" idx="3"/>
          </p:nvPr>
        </p:nvSpPr>
        <p:spPr>
          <a:xfrm>
            <a:off x="679290" y="4714954"/>
            <a:ext cx="5439101" cy="4467387"/>
          </a:xfrm>
          <a:prstGeom prst="rect">
            <a:avLst/>
          </a:prstGeom>
        </p:spPr>
        <p:txBody>
          <a:bodyPr vert="horz" lIns="92108" tIns="46054" rIns="92108" bIns="46054"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2" y="9428309"/>
            <a:ext cx="2946247" cy="496731"/>
          </a:xfrm>
          <a:prstGeom prst="rect">
            <a:avLst/>
          </a:prstGeom>
        </p:spPr>
        <p:txBody>
          <a:bodyPr vert="horz" lIns="92108" tIns="46054" rIns="92108" bIns="46054"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49826" y="9428309"/>
            <a:ext cx="2946246" cy="496731"/>
          </a:xfrm>
          <a:prstGeom prst="rect">
            <a:avLst/>
          </a:prstGeom>
        </p:spPr>
        <p:txBody>
          <a:bodyPr vert="horz" lIns="92108" tIns="46054" rIns="92108" bIns="46054" rtlCol="0" anchor="b"/>
          <a:lstStyle>
            <a:lvl1pPr algn="r">
              <a:defRPr sz="1200"/>
            </a:lvl1pPr>
          </a:lstStyle>
          <a:p>
            <a:fld id="{675953B0-B4C9-4866-8FCD-E48D6F9D8F8A}" type="slidenum">
              <a:rPr kumimoji="1" lang="ja-JP" altLang="en-US" smtClean="0"/>
              <a:t>‹#›</a:t>
            </a:fld>
            <a:endParaRPr kumimoji="1" lang="ja-JP" altLang="en-US"/>
          </a:p>
        </p:txBody>
      </p:sp>
    </p:spTree>
    <p:extLst>
      <p:ext uri="{BB962C8B-B14F-4D97-AF65-F5344CB8AC3E}">
        <p14:creationId xmlns:p14="http://schemas.microsoft.com/office/powerpoint/2010/main" val="2220375380"/>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DF4DFF5-0D53-76EE-E92C-51FA678EBDA7}"/>
              </a:ext>
            </a:extLst>
          </p:cNvPr>
          <p:cNvSpPr>
            <a:spLocks noGrp="1"/>
          </p:cNvSpPr>
          <p:nvPr>
            <p:ph type="ctrTitle"/>
          </p:nvPr>
        </p:nvSpPr>
        <p:spPr>
          <a:xfrm>
            <a:off x="877689" y="1649770"/>
            <a:ext cx="5266135" cy="3509551"/>
          </a:xfrm>
        </p:spPr>
        <p:txBody>
          <a:bodyPr anchor="b"/>
          <a:lstStyle>
            <a:lvl1pPr algn="ctr">
              <a:defRPr sz="3455"/>
            </a:lvl1pPr>
          </a:lstStyle>
          <a:p>
            <a:r>
              <a:rPr kumimoji="1" lang="ja-JP" altLang="en-US"/>
              <a:t>マスター タイトルの書式設定</a:t>
            </a:r>
          </a:p>
        </p:txBody>
      </p:sp>
      <p:sp>
        <p:nvSpPr>
          <p:cNvPr id="3" name="字幕 2">
            <a:extLst>
              <a:ext uri="{FF2B5EF4-FFF2-40B4-BE49-F238E27FC236}">
                <a16:creationId xmlns:a16="http://schemas.microsoft.com/office/drawing/2014/main" id="{A4631988-D2CC-2527-D07E-BA41051158CD}"/>
              </a:ext>
            </a:extLst>
          </p:cNvPr>
          <p:cNvSpPr>
            <a:spLocks noGrp="1"/>
          </p:cNvSpPr>
          <p:nvPr>
            <p:ph type="subTitle" idx="1"/>
          </p:nvPr>
        </p:nvSpPr>
        <p:spPr>
          <a:xfrm>
            <a:off x="877689" y="5294662"/>
            <a:ext cx="5266135" cy="2433817"/>
          </a:xfrm>
        </p:spPr>
        <p:txBody>
          <a:bodyPr/>
          <a:lstStyle>
            <a:lvl1pPr marL="0" indent="0" algn="ctr">
              <a:buNone/>
              <a:defRPr sz="1382"/>
            </a:lvl1pPr>
            <a:lvl2pPr marL="263301" indent="0" algn="ctr">
              <a:buNone/>
              <a:defRPr sz="1152"/>
            </a:lvl2pPr>
            <a:lvl3pPr marL="526603" indent="0" algn="ctr">
              <a:buNone/>
              <a:defRPr sz="1037"/>
            </a:lvl3pPr>
            <a:lvl4pPr marL="789904" indent="0" algn="ctr">
              <a:buNone/>
              <a:defRPr sz="921"/>
            </a:lvl4pPr>
            <a:lvl5pPr marL="1053206" indent="0" algn="ctr">
              <a:buNone/>
              <a:defRPr sz="921"/>
            </a:lvl5pPr>
            <a:lvl6pPr marL="1316507" indent="0" algn="ctr">
              <a:buNone/>
              <a:defRPr sz="921"/>
            </a:lvl6pPr>
            <a:lvl7pPr marL="1579809" indent="0" algn="ctr">
              <a:buNone/>
              <a:defRPr sz="921"/>
            </a:lvl7pPr>
            <a:lvl8pPr marL="1843110" indent="0" algn="ctr">
              <a:buNone/>
              <a:defRPr sz="921"/>
            </a:lvl8pPr>
            <a:lvl9pPr marL="2106412" indent="0" algn="ctr">
              <a:buNone/>
              <a:defRPr sz="921"/>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68B0EB18-9AEF-EEAA-18C9-B892BD952DFB}"/>
              </a:ext>
            </a:extLst>
          </p:cNvPr>
          <p:cNvSpPr>
            <a:spLocks noGrp="1"/>
          </p:cNvSpPr>
          <p:nvPr>
            <p:ph type="dt" sz="half" idx="10"/>
          </p:nvPr>
        </p:nvSpPr>
        <p:spPr/>
        <p:txBody>
          <a:bodyPr/>
          <a:lstStyle/>
          <a:p>
            <a:fld id="{6A576D3F-E54D-4D3B-87CC-3766031DF44A}" type="datetimeFigureOut">
              <a:rPr kumimoji="1" lang="ja-JP" altLang="en-US" smtClean="0"/>
              <a:t>2026/9/15</a:t>
            </a:fld>
            <a:endParaRPr kumimoji="1" lang="ja-JP" altLang="en-US"/>
          </a:p>
        </p:txBody>
      </p:sp>
      <p:sp>
        <p:nvSpPr>
          <p:cNvPr id="5" name="フッター プレースホルダー 4">
            <a:extLst>
              <a:ext uri="{FF2B5EF4-FFF2-40B4-BE49-F238E27FC236}">
                <a16:creationId xmlns:a16="http://schemas.microsoft.com/office/drawing/2014/main" id="{1BBB69EC-4AEC-D72D-6172-9CEA34FAAED2}"/>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77E9D333-96E9-0A2F-E94E-935657F94F5F}"/>
              </a:ext>
            </a:extLst>
          </p:cNvPr>
          <p:cNvSpPr>
            <a:spLocks noGrp="1"/>
          </p:cNvSpPr>
          <p:nvPr>
            <p:ph type="sldNum" sz="quarter" idx="12"/>
          </p:nvPr>
        </p:nvSpPr>
        <p:spPr/>
        <p:txBody>
          <a:bodyPr/>
          <a:lstStyle/>
          <a:p>
            <a:fld id="{B17A4BC7-2A1F-4576-90FC-8D2A785164CF}" type="slidenum">
              <a:rPr kumimoji="1" lang="ja-JP" altLang="en-US" smtClean="0"/>
              <a:t>‹#›</a:t>
            </a:fld>
            <a:endParaRPr kumimoji="1" lang="ja-JP" altLang="en-US"/>
          </a:p>
        </p:txBody>
      </p:sp>
    </p:spTree>
    <p:extLst>
      <p:ext uri="{BB962C8B-B14F-4D97-AF65-F5344CB8AC3E}">
        <p14:creationId xmlns:p14="http://schemas.microsoft.com/office/powerpoint/2010/main" val="32364415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C767FB6-903B-F73B-EF8F-37CC67A1D60C}"/>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EE5338A9-F6E9-1797-0F13-6A4E359554A2}"/>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C7D37F6D-BE32-61DA-8C85-317DC28D17E4}"/>
              </a:ext>
            </a:extLst>
          </p:cNvPr>
          <p:cNvSpPr>
            <a:spLocks noGrp="1"/>
          </p:cNvSpPr>
          <p:nvPr>
            <p:ph type="dt" sz="half" idx="10"/>
          </p:nvPr>
        </p:nvSpPr>
        <p:spPr/>
        <p:txBody>
          <a:bodyPr/>
          <a:lstStyle/>
          <a:p>
            <a:fld id="{6A576D3F-E54D-4D3B-87CC-3766031DF44A}" type="datetimeFigureOut">
              <a:rPr kumimoji="1" lang="ja-JP" altLang="en-US" smtClean="0"/>
              <a:t>2026/9/15</a:t>
            </a:fld>
            <a:endParaRPr kumimoji="1" lang="ja-JP" altLang="en-US"/>
          </a:p>
        </p:txBody>
      </p:sp>
      <p:sp>
        <p:nvSpPr>
          <p:cNvPr id="5" name="フッター プレースホルダー 4">
            <a:extLst>
              <a:ext uri="{FF2B5EF4-FFF2-40B4-BE49-F238E27FC236}">
                <a16:creationId xmlns:a16="http://schemas.microsoft.com/office/drawing/2014/main" id="{41F645FF-7017-07C5-79AE-6722C466F2CE}"/>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BD781B24-8770-E897-1B91-4B04C176BE3A}"/>
              </a:ext>
            </a:extLst>
          </p:cNvPr>
          <p:cNvSpPr>
            <a:spLocks noGrp="1"/>
          </p:cNvSpPr>
          <p:nvPr>
            <p:ph type="sldNum" sz="quarter" idx="12"/>
          </p:nvPr>
        </p:nvSpPr>
        <p:spPr/>
        <p:txBody>
          <a:bodyPr/>
          <a:lstStyle/>
          <a:p>
            <a:fld id="{B17A4BC7-2A1F-4576-90FC-8D2A785164CF}" type="slidenum">
              <a:rPr kumimoji="1" lang="ja-JP" altLang="en-US" smtClean="0"/>
              <a:t>‹#›</a:t>
            </a:fld>
            <a:endParaRPr kumimoji="1" lang="ja-JP" altLang="en-US"/>
          </a:p>
        </p:txBody>
      </p:sp>
    </p:spTree>
    <p:extLst>
      <p:ext uri="{BB962C8B-B14F-4D97-AF65-F5344CB8AC3E}">
        <p14:creationId xmlns:p14="http://schemas.microsoft.com/office/powerpoint/2010/main" val="408814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90667750-EEC7-7950-FB00-D5F547DFAB6E}"/>
              </a:ext>
            </a:extLst>
          </p:cNvPr>
          <p:cNvSpPr>
            <a:spLocks noGrp="1"/>
          </p:cNvSpPr>
          <p:nvPr>
            <p:ph type="title" orient="vert"/>
          </p:nvPr>
        </p:nvSpPr>
        <p:spPr>
          <a:xfrm>
            <a:off x="5024770" y="536700"/>
            <a:ext cx="1514014" cy="8542864"/>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F99C9D5C-9FB7-D6AD-344E-2F4B81A184A1}"/>
              </a:ext>
            </a:extLst>
          </p:cNvPr>
          <p:cNvSpPr>
            <a:spLocks noGrp="1"/>
          </p:cNvSpPr>
          <p:nvPr>
            <p:ph type="body" orient="vert" idx="1"/>
          </p:nvPr>
        </p:nvSpPr>
        <p:spPr>
          <a:xfrm>
            <a:off x="482729" y="536700"/>
            <a:ext cx="4454272" cy="8542864"/>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B6FF1117-3ED0-29B0-9B69-A532C7053F41}"/>
              </a:ext>
            </a:extLst>
          </p:cNvPr>
          <p:cNvSpPr>
            <a:spLocks noGrp="1"/>
          </p:cNvSpPr>
          <p:nvPr>
            <p:ph type="dt" sz="half" idx="10"/>
          </p:nvPr>
        </p:nvSpPr>
        <p:spPr/>
        <p:txBody>
          <a:bodyPr/>
          <a:lstStyle/>
          <a:p>
            <a:fld id="{6A576D3F-E54D-4D3B-87CC-3766031DF44A}" type="datetimeFigureOut">
              <a:rPr kumimoji="1" lang="ja-JP" altLang="en-US" smtClean="0"/>
              <a:t>2026/9/15</a:t>
            </a:fld>
            <a:endParaRPr kumimoji="1" lang="ja-JP" altLang="en-US"/>
          </a:p>
        </p:txBody>
      </p:sp>
      <p:sp>
        <p:nvSpPr>
          <p:cNvPr id="5" name="フッター プレースホルダー 4">
            <a:extLst>
              <a:ext uri="{FF2B5EF4-FFF2-40B4-BE49-F238E27FC236}">
                <a16:creationId xmlns:a16="http://schemas.microsoft.com/office/drawing/2014/main" id="{5C4C6A11-5E75-8DF7-6169-9CDCD9540161}"/>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9B652079-15FA-A68A-2C19-1D4F7098AA07}"/>
              </a:ext>
            </a:extLst>
          </p:cNvPr>
          <p:cNvSpPr>
            <a:spLocks noGrp="1"/>
          </p:cNvSpPr>
          <p:nvPr>
            <p:ph type="sldNum" sz="quarter" idx="12"/>
          </p:nvPr>
        </p:nvSpPr>
        <p:spPr/>
        <p:txBody>
          <a:bodyPr/>
          <a:lstStyle/>
          <a:p>
            <a:fld id="{B17A4BC7-2A1F-4576-90FC-8D2A785164CF}" type="slidenum">
              <a:rPr kumimoji="1" lang="ja-JP" altLang="en-US" smtClean="0"/>
              <a:t>‹#›</a:t>
            </a:fld>
            <a:endParaRPr kumimoji="1" lang="ja-JP" altLang="en-US"/>
          </a:p>
        </p:txBody>
      </p:sp>
    </p:spTree>
    <p:extLst>
      <p:ext uri="{BB962C8B-B14F-4D97-AF65-F5344CB8AC3E}">
        <p14:creationId xmlns:p14="http://schemas.microsoft.com/office/powerpoint/2010/main" val="18431434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523DC80-57B3-3063-9032-1579FD11DED5}"/>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92F5586B-109A-AE17-AA49-EC31520868E7}"/>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9F86B5CC-A4B9-82A8-2614-AC10C8C587A9}"/>
              </a:ext>
            </a:extLst>
          </p:cNvPr>
          <p:cNvSpPr>
            <a:spLocks noGrp="1"/>
          </p:cNvSpPr>
          <p:nvPr>
            <p:ph type="dt" sz="half" idx="10"/>
          </p:nvPr>
        </p:nvSpPr>
        <p:spPr/>
        <p:txBody>
          <a:bodyPr/>
          <a:lstStyle/>
          <a:p>
            <a:fld id="{6A576D3F-E54D-4D3B-87CC-3766031DF44A}" type="datetimeFigureOut">
              <a:rPr kumimoji="1" lang="ja-JP" altLang="en-US" smtClean="0"/>
              <a:t>2026/9/15</a:t>
            </a:fld>
            <a:endParaRPr kumimoji="1" lang="ja-JP" altLang="en-US"/>
          </a:p>
        </p:txBody>
      </p:sp>
      <p:sp>
        <p:nvSpPr>
          <p:cNvPr id="5" name="フッター プレースホルダー 4">
            <a:extLst>
              <a:ext uri="{FF2B5EF4-FFF2-40B4-BE49-F238E27FC236}">
                <a16:creationId xmlns:a16="http://schemas.microsoft.com/office/drawing/2014/main" id="{FB9D5033-941E-9640-FDDF-0E58DBB2E319}"/>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13A75C19-B4EE-47F5-210D-9A359BAB96B0}"/>
              </a:ext>
            </a:extLst>
          </p:cNvPr>
          <p:cNvSpPr>
            <a:spLocks noGrp="1"/>
          </p:cNvSpPr>
          <p:nvPr>
            <p:ph type="sldNum" sz="quarter" idx="12"/>
          </p:nvPr>
        </p:nvSpPr>
        <p:spPr/>
        <p:txBody>
          <a:bodyPr/>
          <a:lstStyle/>
          <a:p>
            <a:fld id="{B17A4BC7-2A1F-4576-90FC-8D2A785164CF}" type="slidenum">
              <a:rPr kumimoji="1" lang="ja-JP" altLang="en-US" smtClean="0"/>
              <a:t>‹#›</a:t>
            </a:fld>
            <a:endParaRPr kumimoji="1" lang="ja-JP" altLang="en-US"/>
          </a:p>
        </p:txBody>
      </p:sp>
    </p:spTree>
    <p:extLst>
      <p:ext uri="{BB962C8B-B14F-4D97-AF65-F5344CB8AC3E}">
        <p14:creationId xmlns:p14="http://schemas.microsoft.com/office/powerpoint/2010/main" val="328639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ABFCC74-3609-AFD3-40B0-538CDBDF838C}"/>
              </a:ext>
            </a:extLst>
          </p:cNvPr>
          <p:cNvSpPr>
            <a:spLocks noGrp="1"/>
          </p:cNvSpPr>
          <p:nvPr>
            <p:ph type="title"/>
          </p:nvPr>
        </p:nvSpPr>
        <p:spPr>
          <a:xfrm>
            <a:off x="479072" y="2513157"/>
            <a:ext cx="6056055" cy="4193259"/>
          </a:xfrm>
        </p:spPr>
        <p:txBody>
          <a:bodyPr anchor="b"/>
          <a:lstStyle>
            <a:lvl1pPr>
              <a:defRPr sz="3455"/>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6FE4819C-E99E-F29F-FCCB-96778F77BE18}"/>
              </a:ext>
            </a:extLst>
          </p:cNvPr>
          <p:cNvSpPr>
            <a:spLocks noGrp="1"/>
          </p:cNvSpPr>
          <p:nvPr>
            <p:ph type="body" idx="1"/>
          </p:nvPr>
        </p:nvSpPr>
        <p:spPr>
          <a:xfrm>
            <a:off x="479072" y="6746086"/>
            <a:ext cx="6056055" cy="2205136"/>
          </a:xfrm>
        </p:spPr>
        <p:txBody>
          <a:bodyPr/>
          <a:lstStyle>
            <a:lvl1pPr marL="0" indent="0">
              <a:buNone/>
              <a:defRPr sz="1382">
                <a:solidFill>
                  <a:schemeClr val="tx1">
                    <a:tint val="75000"/>
                  </a:schemeClr>
                </a:solidFill>
              </a:defRPr>
            </a:lvl1pPr>
            <a:lvl2pPr marL="263301" indent="0">
              <a:buNone/>
              <a:defRPr sz="1152">
                <a:solidFill>
                  <a:schemeClr val="tx1">
                    <a:tint val="75000"/>
                  </a:schemeClr>
                </a:solidFill>
              </a:defRPr>
            </a:lvl2pPr>
            <a:lvl3pPr marL="526603" indent="0">
              <a:buNone/>
              <a:defRPr sz="1037">
                <a:solidFill>
                  <a:schemeClr val="tx1">
                    <a:tint val="75000"/>
                  </a:schemeClr>
                </a:solidFill>
              </a:defRPr>
            </a:lvl3pPr>
            <a:lvl4pPr marL="789904" indent="0">
              <a:buNone/>
              <a:defRPr sz="921">
                <a:solidFill>
                  <a:schemeClr val="tx1">
                    <a:tint val="75000"/>
                  </a:schemeClr>
                </a:solidFill>
              </a:defRPr>
            </a:lvl4pPr>
            <a:lvl5pPr marL="1053206" indent="0">
              <a:buNone/>
              <a:defRPr sz="921">
                <a:solidFill>
                  <a:schemeClr val="tx1">
                    <a:tint val="75000"/>
                  </a:schemeClr>
                </a:solidFill>
              </a:defRPr>
            </a:lvl5pPr>
            <a:lvl6pPr marL="1316507" indent="0">
              <a:buNone/>
              <a:defRPr sz="921">
                <a:solidFill>
                  <a:schemeClr val="tx1">
                    <a:tint val="75000"/>
                  </a:schemeClr>
                </a:solidFill>
              </a:defRPr>
            </a:lvl6pPr>
            <a:lvl7pPr marL="1579809" indent="0">
              <a:buNone/>
              <a:defRPr sz="921">
                <a:solidFill>
                  <a:schemeClr val="tx1">
                    <a:tint val="75000"/>
                  </a:schemeClr>
                </a:solidFill>
              </a:defRPr>
            </a:lvl7pPr>
            <a:lvl8pPr marL="1843110" indent="0">
              <a:buNone/>
              <a:defRPr sz="921">
                <a:solidFill>
                  <a:schemeClr val="tx1">
                    <a:tint val="75000"/>
                  </a:schemeClr>
                </a:solidFill>
              </a:defRPr>
            </a:lvl8pPr>
            <a:lvl9pPr marL="2106412" indent="0">
              <a:buNone/>
              <a:defRPr sz="921">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51D705BF-C36A-E7DE-2EE4-6CA0B70BFED2}"/>
              </a:ext>
            </a:extLst>
          </p:cNvPr>
          <p:cNvSpPr>
            <a:spLocks noGrp="1"/>
          </p:cNvSpPr>
          <p:nvPr>
            <p:ph type="dt" sz="half" idx="10"/>
          </p:nvPr>
        </p:nvSpPr>
        <p:spPr/>
        <p:txBody>
          <a:bodyPr/>
          <a:lstStyle/>
          <a:p>
            <a:fld id="{6A576D3F-E54D-4D3B-87CC-3766031DF44A}" type="datetimeFigureOut">
              <a:rPr kumimoji="1" lang="ja-JP" altLang="en-US" smtClean="0"/>
              <a:t>2026/9/15</a:t>
            </a:fld>
            <a:endParaRPr kumimoji="1" lang="ja-JP" altLang="en-US"/>
          </a:p>
        </p:txBody>
      </p:sp>
      <p:sp>
        <p:nvSpPr>
          <p:cNvPr id="5" name="フッター プレースホルダー 4">
            <a:extLst>
              <a:ext uri="{FF2B5EF4-FFF2-40B4-BE49-F238E27FC236}">
                <a16:creationId xmlns:a16="http://schemas.microsoft.com/office/drawing/2014/main" id="{8326BF05-E940-366B-004F-B2C8ED1BB8EB}"/>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F69DD062-5F7D-0473-8DEF-04BC95525016}"/>
              </a:ext>
            </a:extLst>
          </p:cNvPr>
          <p:cNvSpPr>
            <a:spLocks noGrp="1"/>
          </p:cNvSpPr>
          <p:nvPr>
            <p:ph type="sldNum" sz="quarter" idx="12"/>
          </p:nvPr>
        </p:nvSpPr>
        <p:spPr/>
        <p:txBody>
          <a:bodyPr/>
          <a:lstStyle/>
          <a:p>
            <a:fld id="{B17A4BC7-2A1F-4576-90FC-8D2A785164CF}" type="slidenum">
              <a:rPr kumimoji="1" lang="ja-JP" altLang="en-US" smtClean="0"/>
              <a:t>‹#›</a:t>
            </a:fld>
            <a:endParaRPr kumimoji="1" lang="ja-JP" altLang="en-US"/>
          </a:p>
        </p:txBody>
      </p:sp>
    </p:spTree>
    <p:extLst>
      <p:ext uri="{BB962C8B-B14F-4D97-AF65-F5344CB8AC3E}">
        <p14:creationId xmlns:p14="http://schemas.microsoft.com/office/powerpoint/2010/main" val="2373553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5025B14-CB0A-9C1B-02A7-D824E4BB962C}"/>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154E0998-4006-55AA-4620-DF4F0034B1A4}"/>
              </a:ext>
            </a:extLst>
          </p:cNvPr>
          <p:cNvSpPr>
            <a:spLocks noGrp="1"/>
          </p:cNvSpPr>
          <p:nvPr>
            <p:ph sz="half" idx="1"/>
          </p:nvPr>
        </p:nvSpPr>
        <p:spPr>
          <a:xfrm>
            <a:off x="482729" y="2683500"/>
            <a:ext cx="2984143" cy="6396064"/>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AA783C45-6D8D-3861-BFBD-3D9397784102}"/>
              </a:ext>
            </a:extLst>
          </p:cNvPr>
          <p:cNvSpPr>
            <a:spLocks noGrp="1"/>
          </p:cNvSpPr>
          <p:nvPr>
            <p:ph sz="half" idx="2"/>
          </p:nvPr>
        </p:nvSpPr>
        <p:spPr>
          <a:xfrm>
            <a:off x="3554641" y="2683500"/>
            <a:ext cx="2984143" cy="6396064"/>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84A3A12C-646B-DB41-5D50-95F4B8881C95}"/>
              </a:ext>
            </a:extLst>
          </p:cNvPr>
          <p:cNvSpPr>
            <a:spLocks noGrp="1"/>
          </p:cNvSpPr>
          <p:nvPr>
            <p:ph type="dt" sz="half" idx="10"/>
          </p:nvPr>
        </p:nvSpPr>
        <p:spPr/>
        <p:txBody>
          <a:bodyPr/>
          <a:lstStyle/>
          <a:p>
            <a:fld id="{6A576D3F-E54D-4D3B-87CC-3766031DF44A}" type="datetimeFigureOut">
              <a:rPr kumimoji="1" lang="ja-JP" altLang="en-US" smtClean="0"/>
              <a:t>2026/9/15</a:t>
            </a:fld>
            <a:endParaRPr kumimoji="1" lang="ja-JP" altLang="en-US"/>
          </a:p>
        </p:txBody>
      </p:sp>
      <p:sp>
        <p:nvSpPr>
          <p:cNvPr id="6" name="フッター プレースホルダー 5">
            <a:extLst>
              <a:ext uri="{FF2B5EF4-FFF2-40B4-BE49-F238E27FC236}">
                <a16:creationId xmlns:a16="http://schemas.microsoft.com/office/drawing/2014/main" id="{E93FB315-4442-6F84-BFEB-AEF58FCBEA0D}"/>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3F466197-59C6-783A-00EF-503D665A93C5}"/>
              </a:ext>
            </a:extLst>
          </p:cNvPr>
          <p:cNvSpPr>
            <a:spLocks noGrp="1"/>
          </p:cNvSpPr>
          <p:nvPr>
            <p:ph type="sldNum" sz="quarter" idx="12"/>
          </p:nvPr>
        </p:nvSpPr>
        <p:spPr/>
        <p:txBody>
          <a:bodyPr/>
          <a:lstStyle/>
          <a:p>
            <a:fld id="{B17A4BC7-2A1F-4576-90FC-8D2A785164CF}" type="slidenum">
              <a:rPr kumimoji="1" lang="ja-JP" altLang="en-US" smtClean="0"/>
              <a:t>‹#›</a:t>
            </a:fld>
            <a:endParaRPr kumimoji="1" lang="ja-JP" altLang="en-US"/>
          </a:p>
        </p:txBody>
      </p:sp>
    </p:spTree>
    <p:extLst>
      <p:ext uri="{BB962C8B-B14F-4D97-AF65-F5344CB8AC3E}">
        <p14:creationId xmlns:p14="http://schemas.microsoft.com/office/powerpoint/2010/main" val="26863210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B7698E1-88E3-B497-5C9C-EDA377EEDE60}"/>
              </a:ext>
            </a:extLst>
          </p:cNvPr>
          <p:cNvSpPr>
            <a:spLocks noGrp="1"/>
          </p:cNvSpPr>
          <p:nvPr>
            <p:ph type="title"/>
          </p:nvPr>
        </p:nvSpPr>
        <p:spPr>
          <a:xfrm>
            <a:off x="483644" y="536701"/>
            <a:ext cx="6056055" cy="1948455"/>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9AE834B7-0785-4421-E408-EB35CB820E0D}"/>
              </a:ext>
            </a:extLst>
          </p:cNvPr>
          <p:cNvSpPr>
            <a:spLocks noGrp="1"/>
          </p:cNvSpPr>
          <p:nvPr>
            <p:ph type="body" idx="1"/>
          </p:nvPr>
        </p:nvSpPr>
        <p:spPr>
          <a:xfrm>
            <a:off x="483644" y="2471154"/>
            <a:ext cx="2970429" cy="1211074"/>
          </a:xfrm>
        </p:spPr>
        <p:txBody>
          <a:bodyPr anchor="b"/>
          <a:lstStyle>
            <a:lvl1pPr marL="0" indent="0">
              <a:buNone/>
              <a:defRPr sz="1382" b="1"/>
            </a:lvl1pPr>
            <a:lvl2pPr marL="263301" indent="0">
              <a:buNone/>
              <a:defRPr sz="1152" b="1"/>
            </a:lvl2pPr>
            <a:lvl3pPr marL="526603" indent="0">
              <a:buNone/>
              <a:defRPr sz="1037" b="1"/>
            </a:lvl3pPr>
            <a:lvl4pPr marL="789904" indent="0">
              <a:buNone/>
              <a:defRPr sz="921" b="1"/>
            </a:lvl4pPr>
            <a:lvl5pPr marL="1053206" indent="0">
              <a:buNone/>
              <a:defRPr sz="921" b="1"/>
            </a:lvl5pPr>
            <a:lvl6pPr marL="1316507" indent="0">
              <a:buNone/>
              <a:defRPr sz="921" b="1"/>
            </a:lvl6pPr>
            <a:lvl7pPr marL="1579809" indent="0">
              <a:buNone/>
              <a:defRPr sz="921" b="1"/>
            </a:lvl7pPr>
            <a:lvl8pPr marL="1843110" indent="0">
              <a:buNone/>
              <a:defRPr sz="921" b="1"/>
            </a:lvl8pPr>
            <a:lvl9pPr marL="2106412" indent="0">
              <a:buNone/>
              <a:defRPr sz="921"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13E68B31-1B20-B715-82DC-C614A928AD3A}"/>
              </a:ext>
            </a:extLst>
          </p:cNvPr>
          <p:cNvSpPr>
            <a:spLocks noGrp="1"/>
          </p:cNvSpPr>
          <p:nvPr>
            <p:ph sz="half" idx="2"/>
          </p:nvPr>
        </p:nvSpPr>
        <p:spPr>
          <a:xfrm>
            <a:off x="483644" y="3682228"/>
            <a:ext cx="2970429" cy="5416003"/>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7BA653ED-E9D9-2C43-51B5-1E237665E826}"/>
              </a:ext>
            </a:extLst>
          </p:cNvPr>
          <p:cNvSpPr>
            <a:spLocks noGrp="1"/>
          </p:cNvSpPr>
          <p:nvPr>
            <p:ph type="body" sz="quarter" idx="3"/>
          </p:nvPr>
        </p:nvSpPr>
        <p:spPr>
          <a:xfrm>
            <a:off x="3554641" y="2471154"/>
            <a:ext cx="2985058" cy="1211074"/>
          </a:xfrm>
        </p:spPr>
        <p:txBody>
          <a:bodyPr anchor="b"/>
          <a:lstStyle>
            <a:lvl1pPr marL="0" indent="0">
              <a:buNone/>
              <a:defRPr sz="1382" b="1"/>
            </a:lvl1pPr>
            <a:lvl2pPr marL="263301" indent="0">
              <a:buNone/>
              <a:defRPr sz="1152" b="1"/>
            </a:lvl2pPr>
            <a:lvl3pPr marL="526603" indent="0">
              <a:buNone/>
              <a:defRPr sz="1037" b="1"/>
            </a:lvl3pPr>
            <a:lvl4pPr marL="789904" indent="0">
              <a:buNone/>
              <a:defRPr sz="921" b="1"/>
            </a:lvl4pPr>
            <a:lvl5pPr marL="1053206" indent="0">
              <a:buNone/>
              <a:defRPr sz="921" b="1"/>
            </a:lvl5pPr>
            <a:lvl6pPr marL="1316507" indent="0">
              <a:buNone/>
              <a:defRPr sz="921" b="1"/>
            </a:lvl6pPr>
            <a:lvl7pPr marL="1579809" indent="0">
              <a:buNone/>
              <a:defRPr sz="921" b="1"/>
            </a:lvl7pPr>
            <a:lvl8pPr marL="1843110" indent="0">
              <a:buNone/>
              <a:defRPr sz="921" b="1"/>
            </a:lvl8pPr>
            <a:lvl9pPr marL="2106412" indent="0">
              <a:buNone/>
              <a:defRPr sz="921"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F88DE1B4-6ECF-1295-EDF9-EA67FAF6A05C}"/>
              </a:ext>
            </a:extLst>
          </p:cNvPr>
          <p:cNvSpPr>
            <a:spLocks noGrp="1"/>
          </p:cNvSpPr>
          <p:nvPr>
            <p:ph sz="quarter" idx="4"/>
          </p:nvPr>
        </p:nvSpPr>
        <p:spPr>
          <a:xfrm>
            <a:off x="3554641" y="3682228"/>
            <a:ext cx="2985058" cy="5416003"/>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F45B87D9-84CE-D4CE-6765-4D441877FA5A}"/>
              </a:ext>
            </a:extLst>
          </p:cNvPr>
          <p:cNvSpPr>
            <a:spLocks noGrp="1"/>
          </p:cNvSpPr>
          <p:nvPr>
            <p:ph type="dt" sz="half" idx="10"/>
          </p:nvPr>
        </p:nvSpPr>
        <p:spPr/>
        <p:txBody>
          <a:bodyPr/>
          <a:lstStyle/>
          <a:p>
            <a:fld id="{6A576D3F-E54D-4D3B-87CC-3766031DF44A}" type="datetimeFigureOut">
              <a:rPr kumimoji="1" lang="ja-JP" altLang="en-US" smtClean="0"/>
              <a:t>2026/9/15</a:t>
            </a:fld>
            <a:endParaRPr kumimoji="1" lang="ja-JP" altLang="en-US"/>
          </a:p>
        </p:txBody>
      </p:sp>
      <p:sp>
        <p:nvSpPr>
          <p:cNvPr id="8" name="フッター プレースホルダー 7">
            <a:extLst>
              <a:ext uri="{FF2B5EF4-FFF2-40B4-BE49-F238E27FC236}">
                <a16:creationId xmlns:a16="http://schemas.microsoft.com/office/drawing/2014/main" id="{3F6ED7D6-C524-BED3-1216-93BBEB22E20F}"/>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2E0873FD-BEF9-B8BC-AB73-58CA9834A5C7}"/>
              </a:ext>
            </a:extLst>
          </p:cNvPr>
          <p:cNvSpPr>
            <a:spLocks noGrp="1"/>
          </p:cNvSpPr>
          <p:nvPr>
            <p:ph type="sldNum" sz="quarter" idx="12"/>
          </p:nvPr>
        </p:nvSpPr>
        <p:spPr/>
        <p:txBody>
          <a:bodyPr/>
          <a:lstStyle/>
          <a:p>
            <a:fld id="{B17A4BC7-2A1F-4576-90FC-8D2A785164CF}" type="slidenum">
              <a:rPr kumimoji="1" lang="ja-JP" altLang="en-US" smtClean="0"/>
              <a:t>‹#›</a:t>
            </a:fld>
            <a:endParaRPr kumimoji="1" lang="ja-JP" altLang="en-US"/>
          </a:p>
        </p:txBody>
      </p:sp>
    </p:spTree>
    <p:extLst>
      <p:ext uri="{BB962C8B-B14F-4D97-AF65-F5344CB8AC3E}">
        <p14:creationId xmlns:p14="http://schemas.microsoft.com/office/powerpoint/2010/main" val="41269992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46943DE-12D2-91A8-1DFF-6C109A549A56}"/>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99CC15C8-E17C-8D78-1206-3E33FD592924}"/>
              </a:ext>
            </a:extLst>
          </p:cNvPr>
          <p:cNvSpPr>
            <a:spLocks noGrp="1"/>
          </p:cNvSpPr>
          <p:nvPr>
            <p:ph type="dt" sz="half" idx="10"/>
          </p:nvPr>
        </p:nvSpPr>
        <p:spPr/>
        <p:txBody>
          <a:bodyPr/>
          <a:lstStyle/>
          <a:p>
            <a:fld id="{6A576D3F-E54D-4D3B-87CC-3766031DF44A}" type="datetimeFigureOut">
              <a:rPr kumimoji="1" lang="ja-JP" altLang="en-US" smtClean="0"/>
              <a:t>2026/9/15</a:t>
            </a:fld>
            <a:endParaRPr kumimoji="1" lang="ja-JP" altLang="en-US"/>
          </a:p>
        </p:txBody>
      </p:sp>
      <p:sp>
        <p:nvSpPr>
          <p:cNvPr id="4" name="フッター プレースホルダー 3">
            <a:extLst>
              <a:ext uri="{FF2B5EF4-FFF2-40B4-BE49-F238E27FC236}">
                <a16:creationId xmlns:a16="http://schemas.microsoft.com/office/drawing/2014/main" id="{56DA34C0-2FA0-050D-0C8E-5CA07F9049DC}"/>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3184C3C8-1B21-32A1-7710-5F47110248F1}"/>
              </a:ext>
            </a:extLst>
          </p:cNvPr>
          <p:cNvSpPr>
            <a:spLocks noGrp="1"/>
          </p:cNvSpPr>
          <p:nvPr>
            <p:ph type="sldNum" sz="quarter" idx="12"/>
          </p:nvPr>
        </p:nvSpPr>
        <p:spPr/>
        <p:txBody>
          <a:bodyPr/>
          <a:lstStyle/>
          <a:p>
            <a:fld id="{B17A4BC7-2A1F-4576-90FC-8D2A785164CF}" type="slidenum">
              <a:rPr kumimoji="1" lang="ja-JP" altLang="en-US" smtClean="0"/>
              <a:t>‹#›</a:t>
            </a:fld>
            <a:endParaRPr kumimoji="1" lang="ja-JP" altLang="en-US"/>
          </a:p>
        </p:txBody>
      </p:sp>
    </p:spTree>
    <p:extLst>
      <p:ext uri="{BB962C8B-B14F-4D97-AF65-F5344CB8AC3E}">
        <p14:creationId xmlns:p14="http://schemas.microsoft.com/office/powerpoint/2010/main" val="34334368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2959C3F0-4860-A643-F3F6-B70F4EDD9ED9}"/>
              </a:ext>
            </a:extLst>
          </p:cNvPr>
          <p:cNvSpPr>
            <a:spLocks noGrp="1"/>
          </p:cNvSpPr>
          <p:nvPr>
            <p:ph type="dt" sz="half" idx="10"/>
          </p:nvPr>
        </p:nvSpPr>
        <p:spPr/>
        <p:txBody>
          <a:bodyPr/>
          <a:lstStyle/>
          <a:p>
            <a:fld id="{6A576D3F-E54D-4D3B-87CC-3766031DF44A}" type="datetimeFigureOut">
              <a:rPr kumimoji="1" lang="ja-JP" altLang="en-US" smtClean="0"/>
              <a:t>2026/9/15</a:t>
            </a:fld>
            <a:endParaRPr kumimoji="1" lang="ja-JP" altLang="en-US"/>
          </a:p>
        </p:txBody>
      </p:sp>
      <p:sp>
        <p:nvSpPr>
          <p:cNvPr id="3" name="フッター プレースホルダー 2">
            <a:extLst>
              <a:ext uri="{FF2B5EF4-FFF2-40B4-BE49-F238E27FC236}">
                <a16:creationId xmlns:a16="http://schemas.microsoft.com/office/drawing/2014/main" id="{9E90D4D0-4E5F-473D-257C-EC4723E32122}"/>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1045B358-B387-A87D-92C9-7BA6654D6959}"/>
              </a:ext>
            </a:extLst>
          </p:cNvPr>
          <p:cNvSpPr>
            <a:spLocks noGrp="1"/>
          </p:cNvSpPr>
          <p:nvPr>
            <p:ph type="sldNum" sz="quarter" idx="12"/>
          </p:nvPr>
        </p:nvSpPr>
        <p:spPr/>
        <p:txBody>
          <a:bodyPr/>
          <a:lstStyle/>
          <a:p>
            <a:fld id="{B17A4BC7-2A1F-4576-90FC-8D2A785164CF}" type="slidenum">
              <a:rPr kumimoji="1" lang="ja-JP" altLang="en-US" smtClean="0"/>
              <a:t>‹#›</a:t>
            </a:fld>
            <a:endParaRPr kumimoji="1" lang="ja-JP" altLang="en-US"/>
          </a:p>
        </p:txBody>
      </p:sp>
    </p:spTree>
    <p:extLst>
      <p:ext uri="{BB962C8B-B14F-4D97-AF65-F5344CB8AC3E}">
        <p14:creationId xmlns:p14="http://schemas.microsoft.com/office/powerpoint/2010/main" val="36933489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BBB9186-1033-0876-3CF1-737218CAD265}"/>
              </a:ext>
            </a:extLst>
          </p:cNvPr>
          <p:cNvSpPr>
            <a:spLocks noGrp="1"/>
          </p:cNvSpPr>
          <p:nvPr>
            <p:ph type="title"/>
          </p:nvPr>
        </p:nvSpPr>
        <p:spPr>
          <a:xfrm>
            <a:off x="483644" y="672042"/>
            <a:ext cx="2264621" cy="2352146"/>
          </a:xfrm>
        </p:spPr>
        <p:txBody>
          <a:bodyPr anchor="b"/>
          <a:lstStyle>
            <a:lvl1pPr>
              <a:defRPr sz="1843"/>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AE3AB5AD-0389-BC96-9E93-BA6508B66FC3}"/>
              </a:ext>
            </a:extLst>
          </p:cNvPr>
          <p:cNvSpPr>
            <a:spLocks noGrp="1"/>
          </p:cNvSpPr>
          <p:nvPr>
            <p:ph idx="1"/>
          </p:nvPr>
        </p:nvSpPr>
        <p:spPr>
          <a:xfrm>
            <a:off x="2985058" y="1451424"/>
            <a:ext cx="3554641" cy="7163777"/>
          </a:xfrm>
        </p:spPr>
        <p:txBody>
          <a:bodyPr/>
          <a:lstStyle>
            <a:lvl1pPr>
              <a:defRPr sz="1843"/>
            </a:lvl1pPr>
            <a:lvl2pPr>
              <a:defRPr sz="1613"/>
            </a:lvl2pPr>
            <a:lvl3pPr>
              <a:defRPr sz="1382"/>
            </a:lvl3pPr>
            <a:lvl4pPr>
              <a:defRPr sz="1152"/>
            </a:lvl4pPr>
            <a:lvl5pPr>
              <a:defRPr sz="1152"/>
            </a:lvl5pPr>
            <a:lvl6pPr>
              <a:defRPr sz="1152"/>
            </a:lvl6pPr>
            <a:lvl7pPr>
              <a:defRPr sz="1152"/>
            </a:lvl7pPr>
            <a:lvl8pPr>
              <a:defRPr sz="1152"/>
            </a:lvl8pPr>
            <a:lvl9pPr>
              <a:defRPr sz="1152"/>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4B31F411-A5E6-D9D6-C887-EA1100960498}"/>
              </a:ext>
            </a:extLst>
          </p:cNvPr>
          <p:cNvSpPr>
            <a:spLocks noGrp="1"/>
          </p:cNvSpPr>
          <p:nvPr>
            <p:ph type="body" sz="half" idx="2"/>
          </p:nvPr>
        </p:nvSpPr>
        <p:spPr>
          <a:xfrm>
            <a:off x="483644" y="3024188"/>
            <a:ext cx="2264621" cy="5602681"/>
          </a:xfrm>
        </p:spPr>
        <p:txBody>
          <a:bodyPr/>
          <a:lstStyle>
            <a:lvl1pPr marL="0" indent="0">
              <a:buNone/>
              <a:defRPr sz="921"/>
            </a:lvl1pPr>
            <a:lvl2pPr marL="263301" indent="0">
              <a:buNone/>
              <a:defRPr sz="806"/>
            </a:lvl2pPr>
            <a:lvl3pPr marL="526603" indent="0">
              <a:buNone/>
              <a:defRPr sz="691"/>
            </a:lvl3pPr>
            <a:lvl4pPr marL="789904" indent="0">
              <a:buNone/>
              <a:defRPr sz="576"/>
            </a:lvl4pPr>
            <a:lvl5pPr marL="1053206" indent="0">
              <a:buNone/>
              <a:defRPr sz="576"/>
            </a:lvl5pPr>
            <a:lvl6pPr marL="1316507" indent="0">
              <a:buNone/>
              <a:defRPr sz="576"/>
            </a:lvl6pPr>
            <a:lvl7pPr marL="1579809" indent="0">
              <a:buNone/>
              <a:defRPr sz="576"/>
            </a:lvl7pPr>
            <a:lvl8pPr marL="1843110" indent="0">
              <a:buNone/>
              <a:defRPr sz="576"/>
            </a:lvl8pPr>
            <a:lvl9pPr marL="2106412" indent="0">
              <a:buNone/>
              <a:defRPr sz="576"/>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69B732AB-1BEB-B868-E981-A2B54FF0786E}"/>
              </a:ext>
            </a:extLst>
          </p:cNvPr>
          <p:cNvSpPr>
            <a:spLocks noGrp="1"/>
          </p:cNvSpPr>
          <p:nvPr>
            <p:ph type="dt" sz="half" idx="10"/>
          </p:nvPr>
        </p:nvSpPr>
        <p:spPr/>
        <p:txBody>
          <a:bodyPr/>
          <a:lstStyle/>
          <a:p>
            <a:fld id="{6A576D3F-E54D-4D3B-87CC-3766031DF44A}" type="datetimeFigureOut">
              <a:rPr kumimoji="1" lang="ja-JP" altLang="en-US" smtClean="0"/>
              <a:t>2026/9/15</a:t>
            </a:fld>
            <a:endParaRPr kumimoji="1" lang="ja-JP" altLang="en-US"/>
          </a:p>
        </p:txBody>
      </p:sp>
      <p:sp>
        <p:nvSpPr>
          <p:cNvPr id="6" name="フッター プレースホルダー 5">
            <a:extLst>
              <a:ext uri="{FF2B5EF4-FFF2-40B4-BE49-F238E27FC236}">
                <a16:creationId xmlns:a16="http://schemas.microsoft.com/office/drawing/2014/main" id="{040F5C3B-FD8B-2D29-AA0E-36093A468D9D}"/>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204C3876-FCBC-2A5E-1E9C-874174C4915D}"/>
              </a:ext>
            </a:extLst>
          </p:cNvPr>
          <p:cNvSpPr>
            <a:spLocks noGrp="1"/>
          </p:cNvSpPr>
          <p:nvPr>
            <p:ph type="sldNum" sz="quarter" idx="12"/>
          </p:nvPr>
        </p:nvSpPr>
        <p:spPr/>
        <p:txBody>
          <a:bodyPr/>
          <a:lstStyle/>
          <a:p>
            <a:fld id="{B17A4BC7-2A1F-4576-90FC-8D2A785164CF}" type="slidenum">
              <a:rPr kumimoji="1" lang="ja-JP" altLang="en-US" smtClean="0"/>
              <a:t>‹#›</a:t>
            </a:fld>
            <a:endParaRPr kumimoji="1" lang="ja-JP" altLang="en-US"/>
          </a:p>
        </p:txBody>
      </p:sp>
    </p:spTree>
    <p:extLst>
      <p:ext uri="{BB962C8B-B14F-4D97-AF65-F5344CB8AC3E}">
        <p14:creationId xmlns:p14="http://schemas.microsoft.com/office/powerpoint/2010/main" val="28291391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070992F-20A1-BDB5-8A25-656449CA060A}"/>
              </a:ext>
            </a:extLst>
          </p:cNvPr>
          <p:cNvSpPr>
            <a:spLocks noGrp="1"/>
          </p:cNvSpPr>
          <p:nvPr>
            <p:ph type="title"/>
          </p:nvPr>
        </p:nvSpPr>
        <p:spPr>
          <a:xfrm>
            <a:off x="483644" y="672042"/>
            <a:ext cx="2264621" cy="2352146"/>
          </a:xfrm>
        </p:spPr>
        <p:txBody>
          <a:bodyPr anchor="b"/>
          <a:lstStyle>
            <a:lvl1pPr>
              <a:defRPr sz="1843"/>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5BC8DB96-7CA1-0EA2-0864-08F4D00C9017}"/>
              </a:ext>
            </a:extLst>
          </p:cNvPr>
          <p:cNvSpPr>
            <a:spLocks noGrp="1"/>
          </p:cNvSpPr>
          <p:nvPr>
            <p:ph type="pic" idx="1"/>
          </p:nvPr>
        </p:nvSpPr>
        <p:spPr>
          <a:xfrm>
            <a:off x="2985058" y="1451424"/>
            <a:ext cx="3554641" cy="7163777"/>
          </a:xfrm>
        </p:spPr>
        <p:txBody>
          <a:bodyPr/>
          <a:lstStyle>
            <a:lvl1pPr marL="0" indent="0">
              <a:buNone/>
              <a:defRPr sz="1843"/>
            </a:lvl1pPr>
            <a:lvl2pPr marL="263301" indent="0">
              <a:buNone/>
              <a:defRPr sz="1613"/>
            </a:lvl2pPr>
            <a:lvl3pPr marL="526603" indent="0">
              <a:buNone/>
              <a:defRPr sz="1382"/>
            </a:lvl3pPr>
            <a:lvl4pPr marL="789904" indent="0">
              <a:buNone/>
              <a:defRPr sz="1152"/>
            </a:lvl4pPr>
            <a:lvl5pPr marL="1053206" indent="0">
              <a:buNone/>
              <a:defRPr sz="1152"/>
            </a:lvl5pPr>
            <a:lvl6pPr marL="1316507" indent="0">
              <a:buNone/>
              <a:defRPr sz="1152"/>
            </a:lvl6pPr>
            <a:lvl7pPr marL="1579809" indent="0">
              <a:buNone/>
              <a:defRPr sz="1152"/>
            </a:lvl7pPr>
            <a:lvl8pPr marL="1843110" indent="0">
              <a:buNone/>
              <a:defRPr sz="1152"/>
            </a:lvl8pPr>
            <a:lvl9pPr marL="2106412" indent="0">
              <a:buNone/>
              <a:defRPr sz="1152"/>
            </a:lvl9pPr>
          </a:lstStyle>
          <a:p>
            <a:endParaRPr kumimoji="1" lang="ja-JP" altLang="en-US"/>
          </a:p>
        </p:txBody>
      </p:sp>
      <p:sp>
        <p:nvSpPr>
          <p:cNvPr id="4" name="テキスト プレースホルダー 3">
            <a:extLst>
              <a:ext uri="{FF2B5EF4-FFF2-40B4-BE49-F238E27FC236}">
                <a16:creationId xmlns:a16="http://schemas.microsoft.com/office/drawing/2014/main" id="{03BB1096-DC6A-C22D-EB0A-67031C31C07E}"/>
              </a:ext>
            </a:extLst>
          </p:cNvPr>
          <p:cNvSpPr>
            <a:spLocks noGrp="1"/>
          </p:cNvSpPr>
          <p:nvPr>
            <p:ph type="body" sz="half" idx="2"/>
          </p:nvPr>
        </p:nvSpPr>
        <p:spPr>
          <a:xfrm>
            <a:off x="483644" y="3024188"/>
            <a:ext cx="2264621" cy="5602681"/>
          </a:xfrm>
        </p:spPr>
        <p:txBody>
          <a:bodyPr/>
          <a:lstStyle>
            <a:lvl1pPr marL="0" indent="0">
              <a:buNone/>
              <a:defRPr sz="921"/>
            </a:lvl1pPr>
            <a:lvl2pPr marL="263301" indent="0">
              <a:buNone/>
              <a:defRPr sz="806"/>
            </a:lvl2pPr>
            <a:lvl3pPr marL="526603" indent="0">
              <a:buNone/>
              <a:defRPr sz="691"/>
            </a:lvl3pPr>
            <a:lvl4pPr marL="789904" indent="0">
              <a:buNone/>
              <a:defRPr sz="576"/>
            </a:lvl4pPr>
            <a:lvl5pPr marL="1053206" indent="0">
              <a:buNone/>
              <a:defRPr sz="576"/>
            </a:lvl5pPr>
            <a:lvl6pPr marL="1316507" indent="0">
              <a:buNone/>
              <a:defRPr sz="576"/>
            </a:lvl6pPr>
            <a:lvl7pPr marL="1579809" indent="0">
              <a:buNone/>
              <a:defRPr sz="576"/>
            </a:lvl7pPr>
            <a:lvl8pPr marL="1843110" indent="0">
              <a:buNone/>
              <a:defRPr sz="576"/>
            </a:lvl8pPr>
            <a:lvl9pPr marL="2106412" indent="0">
              <a:buNone/>
              <a:defRPr sz="576"/>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15CE7813-6E05-8531-EB2A-62BD31D4404F}"/>
              </a:ext>
            </a:extLst>
          </p:cNvPr>
          <p:cNvSpPr>
            <a:spLocks noGrp="1"/>
          </p:cNvSpPr>
          <p:nvPr>
            <p:ph type="dt" sz="half" idx="10"/>
          </p:nvPr>
        </p:nvSpPr>
        <p:spPr/>
        <p:txBody>
          <a:bodyPr/>
          <a:lstStyle/>
          <a:p>
            <a:fld id="{6A576D3F-E54D-4D3B-87CC-3766031DF44A}" type="datetimeFigureOut">
              <a:rPr kumimoji="1" lang="ja-JP" altLang="en-US" smtClean="0"/>
              <a:t>2026/9/15</a:t>
            </a:fld>
            <a:endParaRPr kumimoji="1" lang="ja-JP" altLang="en-US"/>
          </a:p>
        </p:txBody>
      </p:sp>
      <p:sp>
        <p:nvSpPr>
          <p:cNvPr id="6" name="フッター プレースホルダー 5">
            <a:extLst>
              <a:ext uri="{FF2B5EF4-FFF2-40B4-BE49-F238E27FC236}">
                <a16:creationId xmlns:a16="http://schemas.microsoft.com/office/drawing/2014/main" id="{44F4B0C5-08E6-9A48-9049-6F2D2C484B9B}"/>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3FDFBA35-D08F-F203-7D99-BED649E97D1E}"/>
              </a:ext>
            </a:extLst>
          </p:cNvPr>
          <p:cNvSpPr>
            <a:spLocks noGrp="1"/>
          </p:cNvSpPr>
          <p:nvPr>
            <p:ph type="sldNum" sz="quarter" idx="12"/>
          </p:nvPr>
        </p:nvSpPr>
        <p:spPr/>
        <p:txBody>
          <a:bodyPr/>
          <a:lstStyle/>
          <a:p>
            <a:fld id="{B17A4BC7-2A1F-4576-90FC-8D2A785164CF}" type="slidenum">
              <a:rPr kumimoji="1" lang="ja-JP" altLang="en-US" smtClean="0"/>
              <a:t>‹#›</a:t>
            </a:fld>
            <a:endParaRPr kumimoji="1" lang="ja-JP" altLang="en-US"/>
          </a:p>
        </p:txBody>
      </p:sp>
    </p:spTree>
    <p:extLst>
      <p:ext uri="{BB962C8B-B14F-4D97-AF65-F5344CB8AC3E}">
        <p14:creationId xmlns:p14="http://schemas.microsoft.com/office/powerpoint/2010/main" val="42636962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B8C49436-EF33-73B4-340A-87DFC9C9CC48}"/>
              </a:ext>
            </a:extLst>
          </p:cNvPr>
          <p:cNvSpPr>
            <a:spLocks noGrp="1"/>
          </p:cNvSpPr>
          <p:nvPr>
            <p:ph type="title"/>
          </p:nvPr>
        </p:nvSpPr>
        <p:spPr>
          <a:xfrm>
            <a:off x="482729" y="536701"/>
            <a:ext cx="6056055" cy="1948455"/>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FA4E8183-789E-1223-D359-C5144071C1BD}"/>
              </a:ext>
            </a:extLst>
          </p:cNvPr>
          <p:cNvSpPr>
            <a:spLocks noGrp="1"/>
          </p:cNvSpPr>
          <p:nvPr>
            <p:ph type="body" idx="1"/>
          </p:nvPr>
        </p:nvSpPr>
        <p:spPr>
          <a:xfrm>
            <a:off x="482729" y="2683500"/>
            <a:ext cx="6056055" cy="6396064"/>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367F6FA5-6511-CBB1-24A5-9ED5F0C6EA23}"/>
              </a:ext>
            </a:extLst>
          </p:cNvPr>
          <p:cNvSpPr>
            <a:spLocks noGrp="1"/>
          </p:cNvSpPr>
          <p:nvPr>
            <p:ph type="dt" sz="half" idx="2"/>
          </p:nvPr>
        </p:nvSpPr>
        <p:spPr>
          <a:xfrm>
            <a:off x="482729" y="9343247"/>
            <a:ext cx="1579840" cy="536700"/>
          </a:xfrm>
          <a:prstGeom prst="rect">
            <a:avLst/>
          </a:prstGeom>
        </p:spPr>
        <p:txBody>
          <a:bodyPr vert="horz" lIns="91440" tIns="45720" rIns="91440" bIns="45720" rtlCol="0" anchor="ctr"/>
          <a:lstStyle>
            <a:lvl1pPr algn="l">
              <a:defRPr sz="691">
                <a:solidFill>
                  <a:schemeClr val="tx1">
                    <a:tint val="75000"/>
                  </a:schemeClr>
                </a:solidFill>
              </a:defRPr>
            </a:lvl1pPr>
          </a:lstStyle>
          <a:p>
            <a:fld id="{6A576D3F-E54D-4D3B-87CC-3766031DF44A}" type="datetimeFigureOut">
              <a:rPr kumimoji="1" lang="ja-JP" altLang="en-US" smtClean="0"/>
              <a:t>2026/9/15</a:t>
            </a:fld>
            <a:endParaRPr kumimoji="1" lang="ja-JP" altLang="en-US"/>
          </a:p>
        </p:txBody>
      </p:sp>
      <p:sp>
        <p:nvSpPr>
          <p:cNvPr id="5" name="フッター プレースホルダー 4">
            <a:extLst>
              <a:ext uri="{FF2B5EF4-FFF2-40B4-BE49-F238E27FC236}">
                <a16:creationId xmlns:a16="http://schemas.microsoft.com/office/drawing/2014/main" id="{B5060B2A-BB80-A456-1D74-08DCE4346138}"/>
              </a:ext>
            </a:extLst>
          </p:cNvPr>
          <p:cNvSpPr>
            <a:spLocks noGrp="1"/>
          </p:cNvSpPr>
          <p:nvPr>
            <p:ph type="ftr" sz="quarter" idx="3"/>
          </p:nvPr>
        </p:nvSpPr>
        <p:spPr>
          <a:xfrm>
            <a:off x="2325876" y="9343247"/>
            <a:ext cx="2369761" cy="536700"/>
          </a:xfrm>
          <a:prstGeom prst="rect">
            <a:avLst/>
          </a:prstGeom>
        </p:spPr>
        <p:txBody>
          <a:bodyPr vert="horz" lIns="91440" tIns="45720" rIns="91440" bIns="45720" rtlCol="0" anchor="ctr"/>
          <a:lstStyle>
            <a:lvl1pPr algn="ctr">
              <a:defRPr sz="691">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B1612901-0F47-614B-EC42-9F33BE417ED4}"/>
              </a:ext>
            </a:extLst>
          </p:cNvPr>
          <p:cNvSpPr>
            <a:spLocks noGrp="1"/>
          </p:cNvSpPr>
          <p:nvPr>
            <p:ph type="sldNum" sz="quarter" idx="4"/>
          </p:nvPr>
        </p:nvSpPr>
        <p:spPr>
          <a:xfrm>
            <a:off x="4958944" y="9343247"/>
            <a:ext cx="1579840" cy="536700"/>
          </a:xfrm>
          <a:prstGeom prst="rect">
            <a:avLst/>
          </a:prstGeom>
        </p:spPr>
        <p:txBody>
          <a:bodyPr vert="horz" lIns="91440" tIns="45720" rIns="91440" bIns="45720" rtlCol="0" anchor="ctr"/>
          <a:lstStyle>
            <a:lvl1pPr algn="r">
              <a:defRPr sz="691">
                <a:solidFill>
                  <a:schemeClr val="tx1">
                    <a:tint val="75000"/>
                  </a:schemeClr>
                </a:solidFill>
              </a:defRPr>
            </a:lvl1pPr>
          </a:lstStyle>
          <a:p>
            <a:fld id="{B17A4BC7-2A1F-4576-90FC-8D2A785164CF}" type="slidenum">
              <a:rPr kumimoji="1" lang="ja-JP" altLang="en-US" smtClean="0"/>
              <a:t>‹#›</a:t>
            </a:fld>
            <a:endParaRPr kumimoji="1" lang="ja-JP" altLang="en-US"/>
          </a:p>
        </p:txBody>
      </p:sp>
    </p:spTree>
    <p:extLst>
      <p:ext uri="{BB962C8B-B14F-4D97-AF65-F5344CB8AC3E}">
        <p14:creationId xmlns:p14="http://schemas.microsoft.com/office/powerpoint/2010/main" val="275987862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526603" rtl="0" eaLnBrk="1" latinLnBrk="0" hangingPunct="1">
        <a:lnSpc>
          <a:spcPct val="90000"/>
        </a:lnSpc>
        <a:spcBef>
          <a:spcPct val="0"/>
        </a:spcBef>
        <a:buNone/>
        <a:defRPr kumimoji="1" sz="2534" kern="1200">
          <a:solidFill>
            <a:schemeClr val="tx1"/>
          </a:solidFill>
          <a:latin typeface="+mj-lt"/>
          <a:ea typeface="+mj-ea"/>
          <a:cs typeface="+mj-cs"/>
        </a:defRPr>
      </a:lvl1pPr>
    </p:titleStyle>
    <p:bodyStyle>
      <a:lvl1pPr marL="131651" indent="-131651" algn="l" defTabSz="526603" rtl="0" eaLnBrk="1" latinLnBrk="0" hangingPunct="1">
        <a:lnSpc>
          <a:spcPct val="90000"/>
        </a:lnSpc>
        <a:spcBef>
          <a:spcPts val="576"/>
        </a:spcBef>
        <a:buFont typeface="Arial" panose="020B0604020202020204" pitchFamily="34" charset="0"/>
        <a:buChar char="•"/>
        <a:defRPr kumimoji="1" sz="1613" kern="1200">
          <a:solidFill>
            <a:schemeClr val="tx1"/>
          </a:solidFill>
          <a:latin typeface="+mn-lt"/>
          <a:ea typeface="+mn-ea"/>
          <a:cs typeface="+mn-cs"/>
        </a:defRPr>
      </a:lvl1pPr>
      <a:lvl2pPr marL="394952" indent="-131651" algn="l" defTabSz="526603" rtl="0" eaLnBrk="1" latinLnBrk="0" hangingPunct="1">
        <a:lnSpc>
          <a:spcPct val="90000"/>
        </a:lnSpc>
        <a:spcBef>
          <a:spcPts val="288"/>
        </a:spcBef>
        <a:buFont typeface="Arial" panose="020B0604020202020204" pitchFamily="34" charset="0"/>
        <a:buChar char="•"/>
        <a:defRPr kumimoji="1" sz="1382" kern="1200">
          <a:solidFill>
            <a:schemeClr val="tx1"/>
          </a:solidFill>
          <a:latin typeface="+mn-lt"/>
          <a:ea typeface="+mn-ea"/>
          <a:cs typeface="+mn-cs"/>
        </a:defRPr>
      </a:lvl2pPr>
      <a:lvl3pPr marL="658254" indent="-131651" algn="l" defTabSz="526603" rtl="0" eaLnBrk="1" latinLnBrk="0" hangingPunct="1">
        <a:lnSpc>
          <a:spcPct val="90000"/>
        </a:lnSpc>
        <a:spcBef>
          <a:spcPts val="288"/>
        </a:spcBef>
        <a:buFont typeface="Arial" panose="020B0604020202020204" pitchFamily="34" charset="0"/>
        <a:buChar char="•"/>
        <a:defRPr kumimoji="1" sz="1152" kern="1200">
          <a:solidFill>
            <a:schemeClr val="tx1"/>
          </a:solidFill>
          <a:latin typeface="+mn-lt"/>
          <a:ea typeface="+mn-ea"/>
          <a:cs typeface="+mn-cs"/>
        </a:defRPr>
      </a:lvl3pPr>
      <a:lvl4pPr marL="921555" indent="-131651" algn="l" defTabSz="526603" rtl="0" eaLnBrk="1" latinLnBrk="0" hangingPunct="1">
        <a:lnSpc>
          <a:spcPct val="90000"/>
        </a:lnSpc>
        <a:spcBef>
          <a:spcPts val="288"/>
        </a:spcBef>
        <a:buFont typeface="Arial" panose="020B0604020202020204" pitchFamily="34" charset="0"/>
        <a:buChar char="•"/>
        <a:defRPr kumimoji="1" sz="1037" kern="1200">
          <a:solidFill>
            <a:schemeClr val="tx1"/>
          </a:solidFill>
          <a:latin typeface="+mn-lt"/>
          <a:ea typeface="+mn-ea"/>
          <a:cs typeface="+mn-cs"/>
        </a:defRPr>
      </a:lvl4pPr>
      <a:lvl5pPr marL="1184857" indent="-131651" algn="l" defTabSz="526603" rtl="0" eaLnBrk="1" latinLnBrk="0" hangingPunct="1">
        <a:lnSpc>
          <a:spcPct val="90000"/>
        </a:lnSpc>
        <a:spcBef>
          <a:spcPts val="288"/>
        </a:spcBef>
        <a:buFont typeface="Arial" panose="020B0604020202020204" pitchFamily="34" charset="0"/>
        <a:buChar char="•"/>
        <a:defRPr kumimoji="1" sz="1037" kern="1200">
          <a:solidFill>
            <a:schemeClr val="tx1"/>
          </a:solidFill>
          <a:latin typeface="+mn-lt"/>
          <a:ea typeface="+mn-ea"/>
          <a:cs typeface="+mn-cs"/>
        </a:defRPr>
      </a:lvl5pPr>
      <a:lvl6pPr marL="1448158" indent="-131651" algn="l" defTabSz="526603" rtl="0" eaLnBrk="1" latinLnBrk="0" hangingPunct="1">
        <a:lnSpc>
          <a:spcPct val="90000"/>
        </a:lnSpc>
        <a:spcBef>
          <a:spcPts val="288"/>
        </a:spcBef>
        <a:buFont typeface="Arial" panose="020B0604020202020204" pitchFamily="34" charset="0"/>
        <a:buChar char="•"/>
        <a:defRPr kumimoji="1" sz="1037" kern="1200">
          <a:solidFill>
            <a:schemeClr val="tx1"/>
          </a:solidFill>
          <a:latin typeface="+mn-lt"/>
          <a:ea typeface="+mn-ea"/>
          <a:cs typeface="+mn-cs"/>
        </a:defRPr>
      </a:lvl6pPr>
      <a:lvl7pPr marL="1711460" indent="-131651" algn="l" defTabSz="526603" rtl="0" eaLnBrk="1" latinLnBrk="0" hangingPunct="1">
        <a:lnSpc>
          <a:spcPct val="90000"/>
        </a:lnSpc>
        <a:spcBef>
          <a:spcPts val="288"/>
        </a:spcBef>
        <a:buFont typeface="Arial" panose="020B0604020202020204" pitchFamily="34" charset="0"/>
        <a:buChar char="•"/>
        <a:defRPr kumimoji="1" sz="1037" kern="1200">
          <a:solidFill>
            <a:schemeClr val="tx1"/>
          </a:solidFill>
          <a:latin typeface="+mn-lt"/>
          <a:ea typeface="+mn-ea"/>
          <a:cs typeface="+mn-cs"/>
        </a:defRPr>
      </a:lvl7pPr>
      <a:lvl8pPr marL="1974761" indent="-131651" algn="l" defTabSz="526603" rtl="0" eaLnBrk="1" latinLnBrk="0" hangingPunct="1">
        <a:lnSpc>
          <a:spcPct val="90000"/>
        </a:lnSpc>
        <a:spcBef>
          <a:spcPts val="288"/>
        </a:spcBef>
        <a:buFont typeface="Arial" panose="020B0604020202020204" pitchFamily="34" charset="0"/>
        <a:buChar char="•"/>
        <a:defRPr kumimoji="1" sz="1037" kern="1200">
          <a:solidFill>
            <a:schemeClr val="tx1"/>
          </a:solidFill>
          <a:latin typeface="+mn-lt"/>
          <a:ea typeface="+mn-ea"/>
          <a:cs typeface="+mn-cs"/>
        </a:defRPr>
      </a:lvl8pPr>
      <a:lvl9pPr marL="2238063" indent="-131651" algn="l" defTabSz="526603" rtl="0" eaLnBrk="1" latinLnBrk="0" hangingPunct="1">
        <a:lnSpc>
          <a:spcPct val="90000"/>
        </a:lnSpc>
        <a:spcBef>
          <a:spcPts val="288"/>
        </a:spcBef>
        <a:buFont typeface="Arial" panose="020B0604020202020204" pitchFamily="34" charset="0"/>
        <a:buChar char="•"/>
        <a:defRPr kumimoji="1" sz="1037" kern="1200">
          <a:solidFill>
            <a:schemeClr val="tx1"/>
          </a:solidFill>
          <a:latin typeface="+mn-lt"/>
          <a:ea typeface="+mn-ea"/>
          <a:cs typeface="+mn-cs"/>
        </a:defRPr>
      </a:lvl9pPr>
    </p:bodyStyle>
    <p:otherStyle>
      <a:defPPr>
        <a:defRPr lang="ja-JP"/>
      </a:defPPr>
      <a:lvl1pPr marL="0" algn="l" defTabSz="526603" rtl="0" eaLnBrk="1" latinLnBrk="0" hangingPunct="1">
        <a:defRPr kumimoji="1" sz="1037" kern="1200">
          <a:solidFill>
            <a:schemeClr val="tx1"/>
          </a:solidFill>
          <a:latin typeface="+mn-lt"/>
          <a:ea typeface="+mn-ea"/>
          <a:cs typeface="+mn-cs"/>
        </a:defRPr>
      </a:lvl1pPr>
      <a:lvl2pPr marL="263301" algn="l" defTabSz="526603" rtl="0" eaLnBrk="1" latinLnBrk="0" hangingPunct="1">
        <a:defRPr kumimoji="1" sz="1037" kern="1200">
          <a:solidFill>
            <a:schemeClr val="tx1"/>
          </a:solidFill>
          <a:latin typeface="+mn-lt"/>
          <a:ea typeface="+mn-ea"/>
          <a:cs typeface="+mn-cs"/>
        </a:defRPr>
      </a:lvl2pPr>
      <a:lvl3pPr marL="526603" algn="l" defTabSz="526603" rtl="0" eaLnBrk="1" latinLnBrk="0" hangingPunct="1">
        <a:defRPr kumimoji="1" sz="1037" kern="1200">
          <a:solidFill>
            <a:schemeClr val="tx1"/>
          </a:solidFill>
          <a:latin typeface="+mn-lt"/>
          <a:ea typeface="+mn-ea"/>
          <a:cs typeface="+mn-cs"/>
        </a:defRPr>
      </a:lvl3pPr>
      <a:lvl4pPr marL="789904" algn="l" defTabSz="526603" rtl="0" eaLnBrk="1" latinLnBrk="0" hangingPunct="1">
        <a:defRPr kumimoji="1" sz="1037" kern="1200">
          <a:solidFill>
            <a:schemeClr val="tx1"/>
          </a:solidFill>
          <a:latin typeface="+mn-lt"/>
          <a:ea typeface="+mn-ea"/>
          <a:cs typeface="+mn-cs"/>
        </a:defRPr>
      </a:lvl4pPr>
      <a:lvl5pPr marL="1053206" algn="l" defTabSz="526603" rtl="0" eaLnBrk="1" latinLnBrk="0" hangingPunct="1">
        <a:defRPr kumimoji="1" sz="1037" kern="1200">
          <a:solidFill>
            <a:schemeClr val="tx1"/>
          </a:solidFill>
          <a:latin typeface="+mn-lt"/>
          <a:ea typeface="+mn-ea"/>
          <a:cs typeface="+mn-cs"/>
        </a:defRPr>
      </a:lvl5pPr>
      <a:lvl6pPr marL="1316507" algn="l" defTabSz="526603" rtl="0" eaLnBrk="1" latinLnBrk="0" hangingPunct="1">
        <a:defRPr kumimoji="1" sz="1037" kern="1200">
          <a:solidFill>
            <a:schemeClr val="tx1"/>
          </a:solidFill>
          <a:latin typeface="+mn-lt"/>
          <a:ea typeface="+mn-ea"/>
          <a:cs typeface="+mn-cs"/>
        </a:defRPr>
      </a:lvl6pPr>
      <a:lvl7pPr marL="1579809" algn="l" defTabSz="526603" rtl="0" eaLnBrk="1" latinLnBrk="0" hangingPunct="1">
        <a:defRPr kumimoji="1" sz="1037" kern="1200">
          <a:solidFill>
            <a:schemeClr val="tx1"/>
          </a:solidFill>
          <a:latin typeface="+mn-lt"/>
          <a:ea typeface="+mn-ea"/>
          <a:cs typeface="+mn-cs"/>
        </a:defRPr>
      </a:lvl7pPr>
      <a:lvl8pPr marL="1843110" algn="l" defTabSz="526603" rtl="0" eaLnBrk="1" latinLnBrk="0" hangingPunct="1">
        <a:defRPr kumimoji="1" sz="1037" kern="1200">
          <a:solidFill>
            <a:schemeClr val="tx1"/>
          </a:solidFill>
          <a:latin typeface="+mn-lt"/>
          <a:ea typeface="+mn-ea"/>
          <a:cs typeface="+mn-cs"/>
        </a:defRPr>
      </a:lvl8pPr>
      <a:lvl9pPr marL="2106412" algn="l" defTabSz="526603" rtl="0" eaLnBrk="1" latinLnBrk="0" hangingPunct="1">
        <a:defRPr kumimoji="1" sz="1037"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矢印: 上 4">
            <a:extLst>
              <a:ext uri="{FF2B5EF4-FFF2-40B4-BE49-F238E27FC236}">
                <a16:creationId xmlns:a16="http://schemas.microsoft.com/office/drawing/2014/main" id="{21221ECD-AB4A-438E-97DD-AFBC637F24A9}"/>
              </a:ext>
            </a:extLst>
          </p:cNvPr>
          <p:cNvSpPr/>
          <p:nvPr/>
        </p:nvSpPr>
        <p:spPr>
          <a:xfrm>
            <a:off x="1222115" y="149215"/>
            <a:ext cx="1351903" cy="645661"/>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037"/>
          </a:p>
        </p:txBody>
      </p:sp>
      <p:graphicFrame>
        <p:nvGraphicFramePr>
          <p:cNvPr id="8" name="表 8">
            <a:extLst>
              <a:ext uri="{FF2B5EF4-FFF2-40B4-BE49-F238E27FC236}">
                <a16:creationId xmlns:a16="http://schemas.microsoft.com/office/drawing/2014/main" id="{0C3CC9B8-9CAF-41BC-AC3A-AEF5E66084C7}"/>
              </a:ext>
            </a:extLst>
          </p:cNvPr>
          <p:cNvGraphicFramePr>
            <a:graphicFrameLocks noGrp="1"/>
          </p:cNvGraphicFramePr>
          <p:nvPr>
            <p:extLst>
              <p:ext uri="{D42A27DB-BD31-4B8C-83A1-F6EECF244321}">
                <p14:modId xmlns:p14="http://schemas.microsoft.com/office/powerpoint/2010/main" val="3078770786"/>
              </p:ext>
            </p:extLst>
          </p:nvPr>
        </p:nvGraphicFramePr>
        <p:xfrm>
          <a:off x="66363" y="9250268"/>
          <a:ext cx="6878889" cy="707259"/>
        </p:xfrm>
        <a:graphic>
          <a:graphicData uri="http://schemas.openxmlformats.org/drawingml/2006/table">
            <a:tbl>
              <a:tblPr firstRow="1" bandRow="1">
                <a:tableStyleId>{5C22544A-7EE6-4342-B048-85BDC9FD1C3A}</a:tableStyleId>
              </a:tblPr>
              <a:tblGrid>
                <a:gridCol w="1260968">
                  <a:extLst>
                    <a:ext uri="{9D8B030D-6E8A-4147-A177-3AD203B41FA5}">
                      <a16:colId xmlns:a16="http://schemas.microsoft.com/office/drawing/2014/main" val="3111105052"/>
                    </a:ext>
                  </a:extLst>
                </a:gridCol>
                <a:gridCol w="1944216">
                  <a:extLst>
                    <a:ext uri="{9D8B030D-6E8A-4147-A177-3AD203B41FA5}">
                      <a16:colId xmlns:a16="http://schemas.microsoft.com/office/drawing/2014/main" val="3234471530"/>
                    </a:ext>
                  </a:extLst>
                </a:gridCol>
                <a:gridCol w="1944216">
                  <a:extLst>
                    <a:ext uri="{9D8B030D-6E8A-4147-A177-3AD203B41FA5}">
                      <a16:colId xmlns:a16="http://schemas.microsoft.com/office/drawing/2014/main" val="3503240528"/>
                    </a:ext>
                  </a:extLst>
                </a:gridCol>
                <a:gridCol w="1729489">
                  <a:extLst>
                    <a:ext uri="{9D8B030D-6E8A-4147-A177-3AD203B41FA5}">
                      <a16:colId xmlns:a16="http://schemas.microsoft.com/office/drawing/2014/main" val="292765209"/>
                    </a:ext>
                  </a:extLst>
                </a:gridCol>
              </a:tblGrid>
              <a:tr h="140179">
                <a:tc>
                  <a:txBody>
                    <a:bodyPr/>
                    <a:lstStyle/>
                    <a:p>
                      <a:pPr algn="ctr"/>
                      <a:r>
                        <a:rPr kumimoji="1" lang="ja-JP" altLang="en-US" sz="800" b="0" dirty="0">
                          <a:solidFill>
                            <a:schemeClr val="bg1">
                              <a:lumMod val="50000"/>
                            </a:schemeClr>
                          </a:solidFill>
                          <a:latin typeface="HG丸ｺﾞｼｯｸM-PRO" panose="020F0600000000000000" pitchFamily="50" charset="-128"/>
                          <a:ea typeface="HG丸ｺﾞｼｯｸM-PRO" panose="020F0600000000000000" pitchFamily="50" charset="-128"/>
                        </a:rPr>
                        <a:t>担当講師</a:t>
                      </a:r>
                    </a:p>
                  </a:txBody>
                  <a:tcPr marL="52661" marR="52661" marT="26331" marB="263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2">
                  <a:txBody>
                    <a:bodyPr/>
                    <a:lstStyle/>
                    <a:p>
                      <a:pPr algn="ctr"/>
                      <a:r>
                        <a:rPr kumimoji="1" lang="ja-JP" altLang="en-US" sz="800" b="0" dirty="0">
                          <a:solidFill>
                            <a:schemeClr val="bg1">
                              <a:lumMod val="50000"/>
                            </a:schemeClr>
                          </a:solidFill>
                          <a:latin typeface="HG丸ｺﾞｼｯｸM-PRO" panose="020F0600000000000000" pitchFamily="50" charset="-128"/>
                          <a:ea typeface="HG丸ｺﾞｼｯｸM-PRO" panose="020F0600000000000000" pitchFamily="50" charset="-128"/>
                        </a:rPr>
                        <a:t>相談実施日</a:t>
                      </a:r>
                    </a:p>
                  </a:txBody>
                  <a:tcPr marL="52661" marR="52661" marT="26331" marB="263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ctr"/>
                      <a:endParaRPr kumimoji="1" lang="ja-JP" altLang="en-US" sz="800" b="0" dirty="0">
                        <a:solidFill>
                          <a:schemeClr val="bg1">
                            <a:lumMod val="50000"/>
                          </a:schemeClr>
                        </a:solidFill>
                        <a:latin typeface="HG丸ｺﾞｼｯｸM-PRO" panose="020F0600000000000000" pitchFamily="50" charset="-128"/>
                        <a:ea typeface="HG丸ｺﾞｼｯｸM-PRO" panose="020F0600000000000000" pitchFamily="50" charset="-128"/>
                      </a:endParaRPr>
                    </a:p>
                  </a:txBody>
                  <a:tcPr marL="52661" marR="52661" marT="26331" marB="263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800" b="0" dirty="0">
                          <a:solidFill>
                            <a:schemeClr val="bg1">
                              <a:lumMod val="50000"/>
                            </a:schemeClr>
                          </a:solidFill>
                          <a:latin typeface="HG丸ｺﾞｼｯｸM-PRO" panose="020F0600000000000000" pitchFamily="50" charset="-128"/>
                          <a:ea typeface="HG丸ｺﾞｼｯｸM-PRO" panose="020F0600000000000000" pitchFamily="50" charset="-128"/>
                        </a:rPr>
                        <a:t>備　考</a:t>
                      </a:r>
                      <a:endParaRPr kumimoji="1" lang="en-US" altLang="ja-JP" sz="800" b="0" dirty="0">
                        <a:solidFill>
                          <a:schemeClr val="bg1">
                            <a:lumMod val="50000"/>
                          </a:schemeClr>
                        </a:solidFill>
                        <a:latin typeface="HG丸ｺﾞｼｯｸM-PRO" panose="020F0600000000000000" pitchFamily="50" charset="-128"/>
                        <a:ea typeface="HG丸ｺﾞｼｯｸM-PRO" panose="020F0600000000000000" pitchFamily="50" charset="-128"/>
                      </a:endParaRPr>
                    </a:p>
                  </a:txBody>
                  <a:tcPr marL="52661" marR="52661" marT="26331" marB="263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71101963"/>
                  </a:ext>
                </a:extLst>
              </a:tr>
              <a:tr h="532677">
                <a:tc>
                  <a:txBody>
                    <a:bodyPr/>
                    <a:lstStyle/>
                    <a:p>
                      <a:endParaRPr kumimoji="1" lang="ja-JP" altLang="en-US" sz="1000" dirty="0"/>
                    </a:p>
                  </a:txBody>
                  <a:tcPr marL="52661" marR="52661" marT="26331" marB="263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ts val="1800"/>
                        </a:lnSpc>
                      </a:pPr>
                      <a:r>
                        <a:rPr kumimoji="1" lang="en-US" altLang="ja-JP" sz="900" dirty="0">
                          <a:solidFill>
                            <a:schemeClr val="bg1">
                              <a:lumMod val="50000"/>
                            </a:schemeClr>
                          </a:solidFill>
                        </a:rPr>
                        <a:t>1</a:t>
                      </a:r>
                      <a:r>
                        <a:rPr kumimoji="1" lang="ja-JP" altLang="en-US" sz="900" dirty="0">
                          <a:solidFill>
                            <a:schemeClr val="bg1">
                              <a:lumMod val="50000"/>
                            </a:schemeClr>
                          </a:solidFill>
                        </a:rPr>
                        <a:t>回目　　　　年　　　月　　　日</a:t>
                      </a:r>
                      <a:endParaRPr kumimoji="1" lang="en-US" altLang="ja-JP" sz="900" dirty="0">
                        <a:solidFill>
                          <a:schemeClr val="bg1">
                            <a:lumMod val="50000"/>
                          </a:schemeClr>
                        </a:solidFill>
                      </a:endParaRPr>
                    </a:p>
                    <a:p>
                      <a:pPr>
                        <a:lnSpc>
                          <a:spcPts val="1800"/>
                        </a:lnSpc>
                      </a:pPr>
                      <a:r>
                        <a:rPr kumimoji="1" lang="ja-JP" altLang="en-US" sz="900" dirty="0">
                          <a:solidFill>
                            <a:schemeClr val="bg1">
                              <a:lumMod val="50000"/>
                            </a:schemeClr>
                          </a:solidFill>
                        </a:rPr>
                        <a:t>　　：　　　　～　　　：</a:t>
                      </a:r>
                      <a:endParaRPr kumimoji="1" lang="en-US" altLang="ja-JP" sz="900" dirty="0">
                        <a:solidFill>
                          <a:schemeClr val="bg1">
                            <a:lumMod val="50000"/>
                          </a:schemeClr>
                        </a:solidFill>
                      </a:endParaRPr>
                    </a:p>
                  </a:txBody>
                  <a:tcPr marL="52661" marR="52661" marT="26331" marB="263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26603" rtl="0" eaLnBrk="1" fontAlgn="auto" latinLnBrk="0" hangingPunct="1">
                        <a:lnSpc>
                          <a:spcPts val="18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prstClr val="white">
                              <a:lumMod val="50000"/>
                            </a:prstClr>
                          </a:solidFill>
                          <a:effectLst/>
                          <a:uLnTx/>
                          <a:uFillTx/>
                          <a:latin typeface="+mn-lt"/>
                          <a:ea typeface="+mn-ea"/>
                          <a:cs typeface="+mn-cs"/>
                        </a:rPr>
                        <a:t>2</a:t>
                      </a:r>
                      <a:r>
                        <a:rPr kumimoji="1" lang="ja-JP" altLang="en-US" sz="900" b="0" i="0" u="none" strike="noStrike" kern="1200" cap="none" spc="0" normalizeH="0" baseline="0" noProof="0" dirty="0">
                          <a:ln>
                            <a:noFill/>
                          </a:ln>
                          <a:solidFill>
                            <a:prstClr val="white">
                              <a:lumMod val="50000"/>
                            </a:prstClr>
                          </a:solidFill>
                          <a:effectLst/>
                          <a:uLnTx/>
                          <a:uFillTx/>
                          <a:latin typeface="+mn-lt"/>
                          <a:ea typeface="+mn-ea"/>
                          <a:cs typeface="+mn-cs"/>
                        </a:rPr>
                        <a:t>回目　　　　年　　　月　　　日</a:t>
                      </a:r>
                      <a:endParaRPr kumimoji="1" lang="en-US" altLang="ja-JP" sz="900" b="0" i="0" u="none" strike="noStrike" kern="1200" cap="none" spc="0" normalizeH="0" baseline="0" noProof="0" dirty="0">
                        <a:ln>
                          <a:noFill/>
                        </a:ln>
                        <a:solidFill>
                          <a:prstClr val="white">
                            <a:lumMod val="50000"/>
                          </a:prstClr>
                        </a:solidFill>
                        <a:effectLst/>
                        <a:uLnTx/>
                        <a:uFillTx/>
                        <a:latin typeface="+mn-lt"/>
                        <a:ea typeface="+mn-ea"/>
                        <a:cs typeface="+mn-cs"/>
                      </a:endParaRPr>
                    </a:p>
                    <a:p>
                      <a:pPr marL="0" marR="0" lvl="0" indent="0" algn="l" defTabSz="526603" rtl="0" eaLnBrk="1" fontAlgn="auto" latinLnBrk="0" hangingPunct="1">
                        <a:lnSpc>
                          <a:spcPts val="18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white">
                              <a:lumMod val="50000"/>
                            </a:prstClr>
                          </a:solidFill>
                          <a:effectLst/>
                          <a:uLnTx/>
                          <a:uFillTx/>
                          <a:latin typeface="+mn-lt"/>
                          <a:ea typeface="+mn-ea"/>
                          <a:cs typeface="+mn-cs"/>
                        </a:rPr>
                        <a:t>　　：　　　　～　　　：</a:t>
                      </a:r>
                      <a:endParaRPr kumimoji="1" lang="ja-JP" altLang="en-US" sz="1000" dirty="0"/>
                    </a:p>
                  </a:txBody>
                  <a:tcPr marL="52661" marR="52661" marT="26331" marB="263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kumimoji="1" lang="ja-JP" altLang="en-US" sz="1000" dirty="0"/>
                    </a:p>
                  </a:txBody>
                  <a:tcPr marL="52661" marR="52661" marT="26331" marB="263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50424910"/>
                  </a:ext>
                </a:extLst>
              </a:tr>
            </a:tbl>
          </a:graphicData>
        </a:graphic>
      </p:graphicFrame>
      <p:sp>
        <p:nvSpPr>
          <p:cNvPr id="11" name="テキスト ボックス 10">
            <a:extLst>
              <a:ext uri="{FF2B5EF4-FFF2-40B4-BE49-F238E27FC236}">
                <a16:creationId xmlns:a16="http://schemas.microsoft.com/office/drawing/2014/main" id="{69917EAC-D235-49D4-A9D0-1B72CA0E0B54}"/>
              </a:ext>
            </a:extLst>
          </p:cNvPr>
          <p:cNvSpPr txBox="1"/>
          <p:nvPr/>
        </p:nvSpPr>
        <p:spPr>
          <a:xfrm>
            <a:off x="5607685" y="153658"/>
            <a:ext cx="1291973" cy="783869"/>
          </a:xfrm>
          <a:prstGeom prst="rect">
            <a:avLst/>
          </a:prstGeom>
          <a:solidFill>
            <a:schemeClr val="bg1"/>
          </a:solidFill>
          <a:ln>
            <a:solidFill>
              <a:schemeClr val="tx1"/>
            </a:solidFill>
          </a:ln>
        </p:spPr>
        <p:txBody>
          <a:bodyPr wrap="square" rtlCol="0">
            <a:spAutoFit/>
          </a:bodyPr>
          <a:lstStyle/>
          <a:p>
            <a:r>
              <a:rPr lang="ja-JP" altLang="en-US" sz="1037" dirty="0">
                <a:latin typeface="HG丸ｺﾞｼｯｸM-PRO" panose="020F0400000000000000" pitchFamily="34" charset="-128"/>
                <a:ea typeface="HG丸ｺﾞｼｯｸM-PRO" panose="020F0400000000000000" pitchFamily="34" charset="-128"/>
              </a:rPr>
              <a:t>受付日</a:t>
            </a:r>
            <a:endParaRPr lang="en-US" altLang="ja-JP" sz="1037" dirty="0">
              <a:latin typeface="HG丸ｺﾞｼｯｸM-PRO" panose="020F0400000000000000" pitchFamily="34" charset="-128"/>
              <a:ea typeface="HG丸ｺﾞｼｯｸM-PRO" panose="020F0400000000000000" pitchFamily="34" charset="-128"/>
            </a:endParaRPr>
          </a:p>
          <a:p>
            <a:endParaRPr lang="en-US" altLang="ja-JP" sz="1037" dirty="0"/>
          </a:p>
          <a:p>
            <a:endParaRPr lang="en-US" altLang="ja-JP" sz="1037" dirty="0"/>
          </a:p>
          <a:p>
            <a:endParaRPr lang="en-US" altLang="ja-JP" sz="461" dirty="0"/>
          </a:p>
          <a:p>
            <a:endParaRPr lang="en-US" altLang="ja-JP" sz="461" dirty="0"/>
          </a:p>
          <a:p>
            <a:endParaRPr lang="en-US" altLang="ja-JP" sz="461" dirty="0"/>
          </a:p>
        </p:txBody>
      </p:sp>
      <p:sp>
        <p:nvSpPr>
          <p:cNvPr id="12" name="テキスト ボックス 11">
            <a:extLst>
              <a:ext uri="{FF2B5EF4-FFF2-40B4-BE49-F238E27FC236}">
                <a16:creationId xmlns:a16="http://schemas.microsoft.com/office/drawing/2014/main" id="{3C212C93-456C-4728-B040-EA7A0D5D399B}"/>
              </a:ext>
            </a:extLst>
          </p:cNvPr>
          <p:cNvSpPr txBox="1"/>
          <p:nvPr/>
        </p:nvSpPr>
        <p:spPr>
          <a:xfrm>
            <a:off x="-89644" y="9023145"/>
            <a:ext cx="1154095" cy="251928"/>
          </a:xfrm>
          <a:prstGeom prst="rect">
            <a:avLst/>
          </a:prstGeom>
          <a:noFill/>
        </p:spPr>
        <p:txBody>
          <a:bodyPr wrap="square" rtlCol="0">
            <a:spAutoFit/>
          </a:bodyPr>
          <a:lstStyle/>
          <a:p>
            <a:r>
              <a:rPr lang="ja-JP" altLang="en-US" sz="1037" dirty="0"/>
              <a:t>   </a:t>
            </a:r>
            <a:r>
              <a:rPr lang="ja-JP" altLang="en-US" sz="806" dirty="0">
                <a:latin typeface="HG丸ｺﾞｼｯｸM-PRO" panose="020F0600000000000000" pitchFamily="50" charset="-128"/>
                <a:ea typeface="HG丸ｺﾞｼｯｸM-PRO" panose="020F0600000000000000" pitchFamily="50" charset="-128"/>
              </a:rPr>
              <a:t>支部記入欄</a:t>
            </a:r>
          </a:p>
        </p:txBody>
      </p:sp>
      <p:sp>
        <p:nvSpPr>
          <p:cNvPr id="7" name="テキスト ボックス 6">
            <a:extLst>
              <a:ext uri="{FF2B5EF4-FFF2-40B4-BE49-F238E27FC236}">
                <a16:creationId xmlns:a16="http://schemas.microsoft.com/office/drawing/2014/main" id="{E696E776-DDD8-4D53-A94C-1BEDDAC4E60B}"/>
              </a:ext>
            </a:extLst>
          </p:cNvPr>
          <p:cNvSpPr txBox="1"/>
          <p:nvPr/>
        </p:nvSpPr>
        <p:spPr>
          <a:xfrm>
            <a:off x="65306" y="863848"/>
            <a:ext cx="4757042" cy="322717"/>
          </a:xfrm>
          <a:prstGeom prst="rect">
            <a:avLst/>
          </a:prstGeom>
          <a:noFill/>
        </p:spPr>
        <p:txBody>
          <a:bodyPr wrap="square" rtlCol="0">
            <a:spAutoFit/>
          </a:bodyPr>
          <a:lstStyle/>
          <a:p>
            <a:r>
              <a:rPr lang="ja-JP" altLang="en-US" sz="1497" dirty="0">
                <a:latin typeface="HG丸ｺﾞｼｯｸM-PRO" panose="020F0600000000000000" pitchFamily="50" charset="-128"/>
                <a:ea typeface="HG丸ｺﾞｼｯｸM-PRO" panose="020F0600000000000000" pitchFamily="50" charset="-128"/>
              </a:rPr>
              <a:t>公益財団法人　介護労働安定センター　滋賀支部　宛</a:t>
            </a:r>
          </a:p>
        </p:txBody>
      </p:sp>
      <p:sp>
        <p:nvSpPr>
          <p:cNvPr id="13" name="テキスト ボックス 12">
            <a:extLst>
              <a:ext uri="{FF2B5EF4-FFF2-40B4-BE49-F238E27FC236}">
                <a16:creationId xmlns:a16="http://schemas.microsoft.com/office/drawing/2014/main" id="{61B5155A-6793-484B-BDED-51A83F01172D}"/>
              </a:ext>
            </a:extLst>
          </p:cNvPr>
          <p:cNvSpPr txBox="1"/>
          <p:nvPr/>
        </p:nvSpPr>
        <p:spPr>
          <a:xfrm>
            <a:off x="4822347" y="962353"/>
            <a:ext cx="2199165" cy="216341"/>
          </a:xfrm>
          <a:prstGeom prst="rect">
            <a:avLst/>
          </a:prstGeom>
          <a:solidFill>
            <a:schemeClr val="bg1"/>
          </a:solidFill>
        </p:spPr>
        <p:txBody>
          <a:bodyPr wrap="square" rtlCol="0">
            <a:spAutoFit/>
          </a:bodyPr>
          <a:lstStyle/>
          <a:p>
            <a:r>
              <a:rPr lang="ja-JP" altLang="en-US" sz="806" dirty="0">
                <a:latin typeface="HG丸ｺﾞｼｯｸM-PRO" panose="020F0600000000000000" pitchFamily="50" charset="-128"/>
                <a:ea typeface="HG丸ｺﾞｼｯｸM-PRO" panose="020F0600000000000000" pitchFamily="50" charset="-128"/>
              </a:rPr>
              <a:t>   　申込日：令和　　年　　月　　　日</a:t>
            </a:r>
          </a:p>
        </p:txBody>
      </p:sp>
      <p:sp>
        <p:nvSpPr>
          <p:cNvPr id="14" name="矢印: 上 13">
            <a:extLst>
              <a:ext uri="{FF2B5EF4-FFF2-40B4-BE49-F238E27FC236}">
                <a16:creationId xmlns:a16="http://schemas.microsoft.com/office/drawing/2014/main" id="{46C0E50F-D34C-4916-8005-9AFCDA777497}"/>
              </a:ext>
            </a:extLst>
          </p:cNvPr>
          <p:cNvSpPr/>
          <p:nvPr/>
        </p:nvSpPr>
        <p:spPr>
          <a:xfrm>
            <a:off x="4161776" y="143768"/>
            <a:ext cx="1351903" cy="645661"/>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037"/>
          </a:p>
        </p:txBody>
      </p:sp>
      <p:sp>
        <p:nvSpPr>
          <p:cNvPr id="15" name="テキスト ボックス 14">
            <a:extLst>
              <a:ext uri="{FF2B5EF4-FFF2-40B4-BE49-F238E27FC236}">
                <a16:creationId xmlns:a16="http://schemas.microsoft.com/office/drawing/2014/main" id="{7CAC18C7-4600-411D-81EC-BA0DAB316521}"/>
              </a:ext>
            </a:extLst>
          </p:cNvPr>
          <p:cNvSpPr txBox="1"/>
          <p:nvPr/>
        </p:nvSpPr>
        <p:spPr>
          <a:xfrm>
            <a:off x="2496785" y="215776"/>
            <a:ext cx="1922852" cy="588751"/>
          </a:xfrm>
          <a:prstGeom prst="rect">
            <a:avLst/>
          </a:prstGeom>
          <a:noFill/>
        </p:spPr>
        <p:txBody>
          <a:bodyPr wrap="square" rtlCol="0">
            <a:spAutoFit/>
          </a:bodyPr>
          <a:lstStyle/>
          <a:p>
            <a:r>
              <a:rPr lang="ja-JP" altLang="en-US" sz="1497" dirty="0"/>
              <a:t>　　　</a:t>
            </a:r>
            <a:r>
              <a:rPr lang="en-US" altLang="ja-JP" sz="1613" dirty="0">
                <a:latin typeface="HG丸ｺﾞｼｯｸM-PRO" panose="020F0400000000000000" pitchFamily="34" charset="-128"/>
                <a:ea typeface="HG丸ｺﾞｼｯｸM-PRO" panose="020F0400000000000000" pitchFamily="34" charset="-128"/>
              </a:rPr>
              <a:t>FAX</a:t>
            </a:r>
          </a:p>
          <a:p>
            <a:r>
              <a:rPr lang="en-US" altLang="ja-JP" sz="1613" dirty="0">
                <a:latin typeface="HG丸ｺﾞｼｯｸM-PRO" panose="020F0400000000000000" pitchFamily="34" charset="-128"/>
                <a:ea typeface="HG丸ｺﾞｼｯｸM-PRO" panose="020F0400000000000000" pitchFamily="34" charset="-128"/>
              </a:rPr>
              <a:t>077-527-2039</a:t>
            </a:r>
            <a:r>
              <a:rPr lang="ja-JP" altLang="en-US" sz="1497" dirty="0">
                <a:latin typeface="HG丸ｺﾞｼｯｸM-PRO" panose="020F0400000000000000" pitchFamily="34" charset="-128"/>
                <a:ea typeface="HG丸ｺﾞｼｯｸM-PRO" panose="020F0400000000000000" pitchFamily="34" charset="-128"/>
              </a:rPr>
              <a:t>　</a:t>
            </a:r>
          </a:p>
        </p:txBody>
      </p:sp>
      <p:grpSp>
        <p:nvGrpSpPr>
          <p:cNvPr id="4" name="グループ化 3">
            <a:extLst>
              <a:ext uri="{FF2B5EF4-FFF2-40B4-BE49-F238E27FC236}">
                <a16:creationId xmlns:a16="http://schemas.microsoft.com/office/drawing/2014/main" id="{A72A455B-1A4D-428E-BAC8-4B5EA6049A2C}"/>
              </a:ext>
            </a:extLst>
          </p:cNvPr>
          <p:cNvGrpSpPr/>
          <p:nvPr/>
        </p:nvGrpSpPr>
        <p:grpSpPr>
          <a:xfrm>
            <a:off x="270396" y="7670878"/>
            <a:ext cx="2399658" cy="321762"/>
            <a:chOff x="290733" y="7150159"/>
            <a:chExt cx="2399658" cy="321762"/>
          </a:xfrm>
        </p:grpSpPr>
        <p:sp>
          <p:nvSpPr>
            <p:cNvPr id="10" name="正方形/長方形 9"/>
            <p:cNvSpPr/>
            <p:nvPr/>
          </p:nvSpPr>
          <p:spPr>
            <a:xfrm>
              <a:off x="290733" y="7150159"/>
              <a:ext cx="2399658" cy="321762"/>
            </a:xfrm>
            <a:prstGeom prst="rect">
              <a:avLst/>
            </a:prstGeom>
            <a:solidFill>
              <a:srgbClr val="0066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037">
                <a:solidFill>
                  <a:schemeClr val="accent5">
                    <a:lumMod val="50000"/>
                  </a:schemeClr>
                </a:solidFill>
              </a:endParaRPr>
            </a:p>
          </p:txBody>
        </p:sp>
        <p:sp>
          <p:nvSpPr>
            <p:cNvPr id="17" name="テキスト ボックス 16">
              <a:extLst>
                <a:ext uri="{FF2B5EF4-FFF2-40B4-BE49-F238E27FC236}">
                  <a16:creationId xmlns:a16="http://schemas.microsoft.com/office/drawing/2014/main" id="{0E5813FC-8A2B-4A12-908E-71ABF2BE6B20}"/>
                </a:ext>
              </a:extLst>
            </p:cNvPr>
            <p:cNvSpPr txBox="1"/>
            <p:nvPr/>
          </p:nvSpPr>
          <p:spPr>
            <a:xfrm>
              <a:off x="389509" y="7162017"/>
              <a:ext cx="2233737" cy="276999"/>
            </a:xfrm>
            <a:prstGeom prst="rect">
              <a:avLst/>
            </a:prstGeom>
            <a:noFill/>
          </p:spPr>
          <p:txBody>
            <a:bodyPr wrap="square" rtlCol="0">
              <a:spAutoFit/>
            </a:bodyPr>
            <a:lstStyle/>
            <a:p>
              <a:r>
                <a:rPr lang="ja-JP" altLang="en-US" sz="1200" b="1" dirty="0">
                  <a:solidFill>
                    <a:schemeClr val="bg1"/>
                  </a:solidFill>
                  <a:latin typeface="HG丸ｺﾞｼｯｸM-PRO" panose="020F0400000000000000" pitchFamily="50" charset="-128"/>
                  <a:ea typeface="HG丸ｺﾞｼｯｸM-PRO" panose="020F0400000000000000" pitchFamily="50" charset="-128"/>
                </a:rPr>
                <a:t>お申込みから支援までの流れ</a:t>
              </a:r>
            </a:p>
          </p:txBody>
        </p:sp>
      </p:grpSp>
      <p:sp>
        <p:nvSpPr>
          <p:cNvPr id="18" name="テキスト ボックス 17">
            <a:extLst>
              <a:ext uri="{FF2B5EF4-FFF2-40B4-BE49-F238E27FC236}">
                <a16:creationId xmlns:a16="http://schemas.microsoft.com/office/drawing/2014/main" id="{0E5813FC-8A2B-4A12-908E-71ABF2BE6B20}"/>
              </a:ext>
            </a:extLst>
          </p:cNvPr>
          <p:cNvSpPr txBox="1"/>
          <p:nvPr/>
        </p:nvSpPr>
        <p:spPr>
          <a:xfrm>
            <a:off x="407340" y="6696496"/>
            <a:ext cx="6374291" cy="251928"/>
          </a:xfrm>
          <a:prstGeom prst="rect">
            <a:avLst/>
          </a:prstGeom>
          <a:noFill/>
        </p:spPr>
        <p:txBody>
          <a:bodyPr wrap="square" rtlCol="0">
            <a:spAutoFit/>
          </a:bodyPr>
          <a:lstStyle/>
          <a:p>
            <a:r>
              <a:rPr lang="ja-JP" altLang="en-US" sz="1037" dirty="0"/>
              <a:t>  </a:t>
            </a:r>
            <a:r>
              <a:rPr lang="ja-JP" altLang="en-US" sz="700" dirty="0">
                <a:latin typeface="HG丸ｺﾞｼｯｸM-PRO" panose="020F0600000000000000" pitchFamily="50" charset="-128"/>
                <a:ea typeface="HG丸ｺﾞｼｯｸM-PRO" panose="020F0600000000000000" pitchFamily="50" charset="-128"/>
              </a:rPr>
              <a:t>ご記入いただいた個人情報等に関しましては、当センターのプライバシーポリシーに基づき厳重に管理し、上記の目的以外には使用いたしません</a:t>
            </a:r>
          </a:p>
        </p:txBody>
      </p:sp>
      <p:sp>
        <p:nvSpPr>
          <p:cNvPr id="49" name="テキスト ボックス 48">
            <a:extLst>
              <a:ext uri="{FF2B5EF4-FFF2-40B4-BE49-F238E27FC236}">
                <a16:creationId xmlns:a16="http://schemas.microsoft.com/office/drawing/2014/main" id="{0FD021C4-6C1D-44C9-A5B3-20CAF3E7C0BB}"/>
              </a:ext>
            </a:extLst>
          </p:cNvPr>
          <p:cNvSpPr txBox="1"/>
          <p:nvPr/>
        </p:nvSpPr>
        <p:spPr>
          <a:xfrm>
            <a:off x="2718668" y="7652290"/>
            <a:ext cx="4107012" cy="340350"/>
          </a:xfrm>
          <a:prstGeom prst="rect">
            <a:avLst/>
          </a:prstGeom>
          <a:noFill/>
        </p:spPr>
        <p:txBody>
          <a:bodyPr wrap="square" rtlCol="0">
            <a:spAutoFit/>
          </a:bodyPr>
          <a:lstStyle/>
          <a:p>
            <a:r>
              <a:rPr lang="en-US" altLang="ja-JP" sz="806" dirty="0">
                <a:latin typeface="HG丸ｺﾞｼｯｸM-PRO" panose="020F0400000000000000" pitchFamily="50" charset="-128"/>
                <a:ea typeface="HG丸ｺﾞｼｯｸM-PRO" panose="020F0400000000000000" pitchFamily="50" charset="-128"/>
              </a:rPr>
              <a:t>※</a:t>
            </a:r>
            <a:r>
              <a:rPr lang="ja-JP" altLang="en-US" sz="806" dirty="0">
                <a:latin typeface="HG丸ｺﾞｼｯｸM-PRO" panose="020F0400000000000000" pitchFamily="50" charset="-128"/>
                <a:ea typeface="HG丸ｺﾞｼｯｸM-PRO" panose="020F0400000000000000" pitchFamily="50" charset="-128"/>
              </a:rPr>
              <a:t>対象事業所数に制限があるため、すべての事業所さまのご要望にお応えすることが　</a:t>
            </a:r>
            <a:endParaRPr lang="en-US" altLang="ja-JP" sz="806" dirty="0">
              <a:latin typeface="HG丸ｺﾞｼｯｸM-PRO" panose="020F0400000000000000" pitchFamily="50" charset="-128"/>
              <a:ea typeface="HG丸ｺﾞｼｯｸM-PRO" panose="020F0400000000000000" pitchFamily="50" charset="-128"/>
            </a:endParaRPr>
          </a:p>
          <a:p>
            <a:r>
              <a:rPr lang="ja-JP" altLang="en-US" sz="806" dirty="0">
                <a:latin typeface="HG丸ｺﾞｼｯｸM-PRO" panose="020F0400000000000000" pitchFamily="50" charset="-128"/>
                <a:ea typeface="HG丸ｺﾞｼｯｸM-PRO" panose="020F0400000000000000" pitchFamily="50" charset="-128"/>
              </a:rPr>
              <a:t>　できません。あらかじめご了承ください。</a:t>
            </a:r>
          </a:p>
        </p:txBody>
      </p:sp>
      <p:grpSp>
        <p:nvGrpSpPr>
          <p:cNvPr id="3" name="グループ化 2">
            <a:extLst>
              <a:ext uri="{FF2B5EF4-FFF2-40B4-BE49-F238E27FC236}">
                <a16:creationId xmlns:a16="http://schemas.microsoft.com/office/drawing/2014/main" id="{47314666-42FB-5AD6-EF86-6318D5B8A1F9}"/>
              </a:ext>
            </a:extLst>
          </p:cNvPr>
          <p:cNvGrpSpPr/>
          <p:nvPr/>
        </p:nvGrpSpPr>
        <p:grpSpPr>
          <a:xfrm>
            <a:off x="5672402" y="7920632"/>
            <a:ext cx="1109229" cy="1214693"/>
            <a:chOff x="5340479" y="7790768"/>
            <a:chExt cx="1218863" cy="1209984"/>
          </a:xfrm>
        </p:grpSpPr>
        <p:grpSp>
          <p:nvGrpSpPr>
            <p:cNvPr id="53" name="グループ化 52">
              <a:extLst>
                <a:ext uri="{FF2B5EF4-FFF2-40B4-BE49-F238E27FC236}">
                  <a16:creationId xmlns:a16="http://schemas.microsoft.com/office/drawing/2014/main" id="{4072A73E-6295-4540-9C97-F6DBD363C790}"/>
                </a:ext>
              </a:extLst>
            </p:cNvPr>
            <p:cNvGrpSpPr/>
            <p:nvPr/>
          </p:nvGrpSpPr>
          <p:grpSpPr>
            <a:xfrm>
              <a:off x="5340479" y="7790768"/>
              <a:ext cx="1218863" cy="1209984"/>
              <a:chOff x="9186048" y="11471296"/>
              <a:chExt cx="2116407" cy="2100989"/>
            </a:xfrm>
          </p:grpSpPr>
          <p:pic>
            <p:nvPicPr>
              <p:cNvPr id="24" name="図 23">
                <a:extLst>
                  <a:ext uri="{FF2B5EF4-FFF2-40B4-BE49-F238E27FC236}">
                    <a16:creationId xmlns:a16="http://schemas.microsoft.com/office/drawing/2014/main" id="{B9C62289-21FB-48E0-B069-594F03A033B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86048" y="11471296"/>
                <a:ext cx="2116407" cy="2100989"/>
              </a:xfrm>
              <a:prstGeom prst="rect">
                <a:avLst/>
              </a:prstGeom>
            </p:spPr>
          </p:pic>
          <p:sp>
            <p:nvSpPr>
              <p:cNvPr id="52" name="正方形/長方形 51">
                <a:extLst>
                  <a:ext uri="{FF2B5EF4-FFF2-40B4-BE49-F238E27FC236}">
                    <a16:creationId xmlns:a16="http://schemas.microsoft.com/office/drawing/2014/main" id="{FB0FC3E9-5A74-4DDE-AD02-61898D54FC16}"/>
                  </a:ext>
                </a:extLst>
              </p:cNvPr>
              <p:cNvSpPr/>
              <p:nvPr/>
            </p:nvSpPr>
            <p:spPr>
              <a:xfrm>
                <a:off x="10863618" y="11664950"/>
                <a:ext cx="279921" cy="16012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037"/>
              </a:p>
            </p:txBody>
          </p:sp>
        </p:grpSp>
        <p:sp>
          <p:nvSpPr>
            <p:cNvPr id="25" name="テキスト ボックス 24">
              <a:extLst>
                <a:ext uri="{FF2B5EF4-FFF2-40B4-BE49-F238E27FC236}">
                  <a16:creationId xmlns:a16="http://schemas.microsoft.com/office/drawing/2014/main" id="{8BD15C10-4CA6-4A92-A6D1-20196F735D0A}"/>
                </a:ext>
              </a:extLst>
            </p:cNvPr>
            <p:cNvSpPr txBox="1"/>
            <p:nvPr/>
          </p:nvSpPr>
          <p:spPr>
            <a:xfrm>
              <a:off x="6232186" y="7900429"/>
              <a:ext cx="290977" cy="1028315"/>
            </a:xfrm>
            <a:prstGeom prst="rect">
              <a:avLst/>
            </a:prstGeom>
            <a:noFill/>
          </p:spPr>
          <p:txBody>
            <a:bodyPr vert="eaVert" wrap="square" rtlCol="0" anchor="ctr">
              <a:spAutoFit/>
            </a:bodyPr>
            <a:lstStyle/>
            <a:p>
              <a:r>
                <a:rPr lang="ja-JP" altLang="en-US" sz="691" b="1" dirty="0"/>
                <a:t>介護労働安定センター</a:t>
              </a:r>
            </a:p>
          </p:txBody>
        </p:sp>
      </p:grpSp>
      <p:grpSp>
        <p:nvGrpSpPr>
          <p:cNvPr id="56" name="グループ化 55">
            <a:extLst>
              <a:ext uri="{FF2B5EF4-FFF2-40B4-BE49-F238E27FC236}">
                <a16:creationId xmlns:a16="http://schemas.microsoft.com/office/drawing/2014/main" id="{1DD7573D-BB48-4123-A655-9203E0924D3B}"/>
              </a:ext>
            </a:extLst>
          </p:cNvPr>
          <p:cNvGrpSpPr/>
          <p:nvPr/>
        </p:nvGrpSpPr>
        <p:grpSpPr>
          <a:xfrm>
            <a:off x="4822347" y="8407608"/>
            <a:ext cx="973204" cy="727716"/>
            <a:chOff x="1081845" y="11743225"/>
            <a:chExt cx="2177328" cy="1847024"/>
          </a:xfrm>
        </p:grpSpPr>
        <p:pic>
          <p:nvPicPr>
            <p:cNvPr id="22" name="図 21">
              <a:extLst>
                <a:ext uri="{FF2B5EF4-FFF2-40B4-BE49-F238E27FC236}">
                  <a16:creationId xmlns:a16="http://schemas.microsoft.com/office/drawing/2014/main" id="{8D24BA46-A51B-4BFE-AD19-CC96959646B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1845" y="11743225"/>
              <a:ext cx="2177328" cy="1847024"/>
            </a:xfrm>
            <a:prstGeom prst="rect">
              <a:avLst/>
            </a:prstGeom>
          </p:spPr>
        </p:pic>
        <p:sp>
          <p:nvSpPr>
            <p:cNvPr id="54" name="正方形/長方形 53">
              <a:extLst>
                <a:ext uri="{FF2B5EF4-FFF2-40B4-BE49-F238E27FC236}">
                  <a16:creationId xmlns:a16="http://schemas.microsoft.com/office/drawing/2014/main" id="{999C2553-54A2-4D55-99DC-F52210A11D44}"/>
                </a:ext>
              </a:extLst>
            </p:cNvPr>
            <p:cNvSpPr/>
            <p:nvPr/>
          </p:nvSpPr>
          <p:spPr>
            <a:xfrm>
              <a:off x="1415245" y="11936144"/>
              <a:ext cx="1511236" cy="305205"/>
            </a:xfrm>
            <a:prstGeom prst="rect">
              <a:avLst/>
            </a:prstGeom>
            <a:solidFill>
              <a:schemeClr val="bg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037"/>
            </a:p>
          </p:txBody>
        </p:sp>
      </p:grpSp>
      <p:sp>
        <p:nvSpPr>
          <p:cNvPr id="57" name="テキスト ボックス 56">
            <a:extLst>
              <a:ext uri="{FF2B5EF4-FFF2-40B4-BE49-F238E27FC236}">
                <a16:creationId xmlns:a16="http://schemas.microsoft.com/office/drawing/2014/main" id="{A11556C2-454C-4CF2-B9F5-345A415C82E3}"/>
              </a:ext>
            </a:extLst>
          </p:cNvPr>
          <p:cNvSpPr txBox="1"/>
          <p:nvPr/>
        </p:nvSpPr>
        <p:spPr>
          <a:xfrm>
            <a:off x="5013128" y="8451041"/>
            <a:ext cx="657868" cy="161096"/>
          </a:xfrm>
          <a:prstGeom prst="rect">
            <a:avLst/>
          </a:prstGeom>
          <a:noFill/>
        </p:spPr>
        <p:txBody>
          <a:bodyPr wrap="square" rtlCol="0">
            <a:spAutoFit/>
          </a:bodyPr>
          <a:lstStyle/>
          <a:p>
            <a:r>
              <a:rPr lang="ja-JP" altLang="en-US" sz="806" dirty="0"/>
              <a:t>事業所様</a:t>
            </a:r>
          </a:p>
        </p:txBody>
      </p:sp>
      <p:sp>
        <p:nvSpPr>
          <p:cNvPr id="16" name="テキスト ボックス 15">
            <a:extLst>
              <a:ext uri="{FF2B5EF4-FFF2-40B4-BE49-F238E27FC236}">
                <a16:creationId xmlns:a16="http://schemas.microsoft.com/office/drawing/2014/main" id="{0E5813FC-8A2B-4A12-908E-71ABF2BE6B20}"/>
              </a:ext>
            </a:extLst>
          </p:cNvPr>
          <p:cNvSpPr txBox="1"/>
          <p:nvPr/>
        </p:nvSpPr>
        <p:spPr>
          <a:xfrm>
            <a:off x="198388" y="7997413"/>
            <a:ext cx="5112568" cy="1178912"/>
          </a:xfrm>
          <a:prstGeom prst="rect">
            <a:avLst/>
          </a:prstGeom>
          <a:noFill/>
        </p:spPr>
        <p:txBody>
          <a:bodyPr wrap="square" rtlCol="0">
            <a:spAutoFit/>
          </a:bodyPr>
          <a:lstStyle/>
          <a:p>
            <a:pPr>
              <a:lnSpc>
                <a:spcPts val="1700"/>
              </a:lnSpc>
            </a:pPr>
            <a:r>
              <a:rPr lang="ja-JP" altLang="en-US" sz="1200" dirty="0">
                <a:latin typeface="BIZ UDPゴシック" panose="020B0400000000000000" pitchFamily="50" charset="-128"/>
                <a:ea typeface="BIZ UDPゴシック" panose="020B0400000000000000" pitchFamily="50" charset="-128"/>
              </a:rPr>
              <a:t>① センターへ個別相談の申込書をＦＡＸ</a:t>
            </a:r>
            <a:endParaRPr lang="en-US" altLang="ja-JP" sz="1200" dirty="0">
              <a:latin typeface="BIZ UDPゴシック" panose="020B0400000000000000" pitchFamily="50" charset="-128"/>
              <a:ea typeface="BIZ UDPゴシック" panose="020B0400000000000000" pitchFamily="50" charset="-128"/>
            </a:endParaRPr>
          </a:p>
          <a:p>
            <a:pPr>
              <a:lnSpc>
                <a:spcPts val="1700"/>
              </a:lnSpc>
            </a:pPr>
            <a:r>
              <a:rPr lang="ja-JP" altLang="en-US" sz="1200" dirty="0">
                <a:latin typeface="BIZ UDPゴシック" panose="020B0400000000000000" pitchFamily="50" charset="-128"/>
                <a:ea typeface="BIZ UDPゴシック" panose="020B0400000000000000" pitchFamily="50" charset="-128"/>
              </a:rPr>
              <a:t>② 支援決定の可否をご連絡　</a:t>
            </a:r>
            <a:r>
              <a:rPr lang="en-US" altLang="ja-JP" sz="800" dirty="0">
                <a:latin typeface="BIZ UDPゴシック" panose="020B0400000000000000" pitchFamily="50" charset="-128"/>
                <a:ea typeface="BIZ UDPゴシック" panose="020B0400000000000000" pitchFamily="50" charset="-128"/>
              </a:rPr>
              <a:t>※</a:t>
            </a:r>
            <a:r>
              <a:rPr lang="ja-JP" altLang="en-US" sz="800" dirty="0">
                <a:latin typeface="BIZ UDPゴシック" panose="020B0400000000000000" pitchFamily="50" charset="-128"/>
                <a:ea typeface="BIZ UDPゴシック" panose="020B0400000000000000" pitchFamily="50" charset="-128"/>
              </a:rPr>
              <a:t>申込状況によって前倒しする場合があります。</a:t>
            </a:r>
            <a:endParaRPr lang="en-US" altLang="ja-JP" sz="1200" dirty="0">
              <a:latin typeface="BIZ UDPゴシック" panose="020B0400000000000000" pitchFamily="50" charset="-128"/>
              <a:ea typeface="BIZ UDPゴシック" panose="020B0400000000000000" pitchFamily="50" charset="-128"/>
            </a:endParaRPr>
          </a:p>
          <a:p>
            <a:pPr>
              <a:lnSpc>
                <a:spcPts val="1700"/>
              </a:lnSpc>
            </a:pPr>
            <a:r>
              <a:rPr lang="ja-JP" altLang="en-US" sz="1200" dirty="0">
                <a:latin typeface="BIZ UDPゴシック" panose="020B0400000000000000" pitchFamily="50" charset="-128"/>
                <a:ea typeface="BIZ UDPゴシック" panose="020B0400000000000000" pitchFamily="50" charset="-128"/>
              </a:rPr>
              <a:t>③ 事業所のご担当者様と、支援日時の調整</a:t>
            </a:r>
            <a:endParaRPr lang="en-US" altLang="ja-JP" sz="1200" dirty="0">
              <a:latin typeface="BIZ UDPゴシック" panose="020B0400000000000000" pitchFamily="50" charset="-128"/>
              <a:ea typeface="BIZ UDPゴシック" panose="020B0400000000000000" pitchFamily="50" charset="-128"/>
            </a:endParaRPr>
          </a:p>
          <a:p>
            <a:pPr>
              <a:lnSpc>
                <a:spcPts val="1700"/>
              </a:lnSpc>
            </a:pPr>
            <a:r>
              <a:rPr lang="ja-JP" altLang="en-US" sz="1200" dirty="0">
                <a:latin typeface="BIZ UDPゴシック" panose="020B0400000000000000" pitchFamily="50" charset="-128"/>
                <a:ea typeface="BIZ UDPゴシック" panose="020B0400000000000000" pitchFamily="50" charset="-128"/>
              </a:rPr>
              <a:t>④ 専門家が訪問またはオンラインで支援を実施</a:t>
            </a:r>
            <a:endParaRPr lang="en-US" altLang="ja-JP" sz="1200" dirty="0">
              <a:latin typeface="BIZ UDPゴシック" panose="020B0400000000000000" pitchFamily="50" charset="-128"/>
              <a:ea typeface="BIZ UDPゴシック" panose="020B0400000000000000" pitchFamily="50" charset="-128"/>
            </a:endParaRPr>
          </a:p>
          <a:p>
            <a:pPr>
              <a:lnSpc>
                <a:spcPts val="2000"/>
              </a:lnSpc>
            </a:pPr>
            <a:r>
              <a:rPr lang="ja-JP" altLang="en-US" sz="1200" dirty="0">
                <a:latin typeface="BIZ UDPゴシック" panose="020B0400000000000000" pitchFamily="50" charset="-128"/>
                <a:ea typeface="BIZ UDPゴシック" panose="020B0400000000000000" pitchFamily="50" charset="-128"/>
              </a:rPr>
              <a:t>        </a:t>
            </a:r>
            <a:r>
              <a:rPr lang="ja-JP" altLang="en-US" sz="1200" dirty="0">
                <a:solidFill>
                  <a:srgbClr val="C00000"/>
                </a:solidFill>
                <a:latin typeface="BIZ UDPゴシック" panose="020B0400000000000000" pitchFamily="50" charset="-128"/>
                <a:ea typeface="BIZ UDPゴシック" panose="020B0400000000000000" pitchFamily="50" charset="-128"/>
              </a:rPr>
              <a:t>＊＊＊支援後は、加算取得の申請をお願いいたします＊＊＊</a:t>
            </a:r>
          </a:p>
        </p:txBody>
      </p:sp>
      <p:graphicFrame>
        <p:nvGraphicFramePr>
          <p:cNvPr id="2" name="表 6">
            <a:extLst>
              <a:ext uri="{FF2B5EF4-FFF2-40B4-BE49-F238E27FC236}">
                <a16:creationId xmlns:a16="http://schemas.microsoft.com/office/drawing/2014/main" id="{AFD98062-D9BC-E668-D476-1ED33F0262F9}"/>
              </a:ext>
            </a:extLst>
          </p:cNvPr>
          <p:cNvGraphicFramePr>
            <a:graphicFrameLocks noGrp="1"/>
          </p:cNvGraphicFramePr>
          <p:nvPr>
            <p:extLst>
              <p:ext uri="{D42A27DB-BD31-4B8C-83A1-F6EECF244321}">
                <p14:modId xmlns:p14="http://schemas.microsoft.com/office/powerpoint/2010/main" val="2509278302"/>
              </p:ext>
            </p:extLst>
          </p:nvPr>
        </p:nvGraphicFramePr>
        <p:xfrm>
          <a:off x="104471" y="1257687"/>
          <a:ext cx="6802667" cy="5494218"/>
        </p:xfrm>
        <a:graphic>
          <a:graphicData uri="http://schemas.openxmlformats.org/drawingml/2006/table">
            <a:tbl>
              <a:tblPr firstRow="1" bandRow="1">
                <a:tableStyleId>{5C22544A-7EE6-4342-B048-85BDC9FD1C3A}</a:tableStyleId>
              </a:tblPr>
              <a:tblGrid>
                <a:gridCol w="937895">
                  <a:extLst>
                    <a:ext uri="{9D8B030D-6E8A-4147-A177-3AD203B41FA5}">
                      <a16:colId xmlns:a16="http://schemas.microsoft.com/office/drawing/2014/main" val="3870214065"/>
                    </a:ext>
                  </a:extLst>
                </a:gridCol>
                <a:gridCol w="452166">
                  <a:extLst>
                    <a:ext uri="{9D8B030D-6E8A-4147-A177-3AD203B41FA5}">
                      <a16:colId xmlns:a16="http://schemas.microsoft.com/office/drawing/2014/main" val="2861865856"/>
                    </a:ext>
                  </a:extLst>
                </a:gridCol>
                <a:gridCol w="504056">
                  <a:extLst>
                    <a:ext uri="{9D8B030D-6E8A-4147-A177-3AD203B41FA5}">
                      <a16:colId xmlns:a16="http://schemas.microsoft.com/office/drawing/2014/main" val="2438703250"/>
                    </a:ext>
                  </a:extLst>
                </a:gridCol>
                <a:gridCol w="504056">
                  <a:extLst>
                    <a:ext uri="{9D8B030D-6E8A-4147-A177-3AD203B41FA5}">
                      <a16:colId xmlns:a16="http://schemas.microsoft.com/office/drawing/2014/main" val="3359294278"/>
                    </a:ext>
                  </a:extLst>
                </a:gridCol>
                <a:gridCol w="576064">
                  <a:extLst>
                    <a:ext uri="{9D8B030D-6E8A-4147-A177-3AD203B41FA5}">
                      <a16:colId xmlns:a16="http://schemas.microsoft.com/office/drawing/2014/main" val="1995862255"/>
                    </a:ext>
                  </a:extLst>
                </a:gridCol>
                <a:gridCol w="504056">
                  <a:extLst>
                    <a:ext uri="{9D8B030D-6E8A-4147-A177-3AD203B41FA5}">
                      <a16:colId xmlns:a16="http://schemas.microsoft.com/office/drawing/2014/main" val="1118999669"/>
                    </a:ext>
                  </a:extLst>
                </a:gridCol>
                <a:gridCol w="576064">
                  <a:extLst>
                    <a:ext uri="{9D8B030D-6E8A-4147-A177-3AD203B41FA5}">
                      <a16:colId xmlns:a16="http://schemas.microsoft.com/office/drawing/2014/main" val="1839995874"/>
                    </a:ext>
                  </a:extLst>
                </a:gridCol>
                <a:gridCol w="144016">
                  <a:extLst>
                    <a:ext uri="{9D8B030D-6E8A-4147-A177-3AD203B41FA5}">
                      <a16:colId xmlns:a16="http://schemas.microsoft.com/office/drawing/2014/main" val="2987342013"/>
                    </a:ext>
                  </a:extLst>
                </a:gridCol>
                <a:gridCol w="639196">
                  <a:extLst>
                    <a:ext uri="{9D8B030D-6E8A-4147-A177-3AD203B41FA5}">
                      <a16:colId xmlns:a16="http://schemas.microsoft.com/office/drawing/2014/main" val="2453024388"/>
                    </a:ext>
                  </a:extLst>
                </a:gridCol>
                <a:gridCol w="1965098">
                  <a:extLst>
                    <a:ext uri="{9D8B030D-6E8A-4147-A177-3AD203B41FA5}">
                      <a16:colId xmlns:a16="http://schemas.microsoft.com/office/drawing/2014/main" val="905849426"/>
                    </a:ext>
                  </a:extLst>
                </a:gridCol>
              </a:tblGrid>
              <a:tr h="323961">
                <a:tc gridSpan="10">
                  <a:txBody>
                    <a:bodyPr/>
                    <a:lstStyle/>
                    <a:p>
                      <a:pPr algn="ctr"/>
                      <a:r>
                        <a:rPr kumimoji="1" lang="ja-JP" altLang="en-US" sz="1200" b="0" dirty="0">
                          <a:solidFill>
                            <a:schemeClr val="tx1"/>
                          </a:solidFill>
                          <a:latin typeface="HG丸ｺﾞｼｯｸM-PRO" panose="020F0400000000000000" pitchFamily="50" charset="-128"/>
                          <a:ea typeface="HG丸ｺﾞｼｯｸM-PRO" panose="020F0400000000000000" pitchFamily="50" charset="-128"/>
                        </a:rPr>
                        <a:t>令和</a:t>
                      </a:r>
                      <a:r>
                        <a:rPr kumimoji="1" lang="en-US" altLang="ja-JP" sz="1200" b="0" dirty="0">
                          <a:solidFill>
                            <a:schemeClr val="tx1"/>
                          </a:solidFill>
                          <a:latin typeface="HG丸ｺﾞｼｯｸM-PRO" panose="020F0400000000000000" pitchFamily="50" charset="-128"/>
                          <a:ea typeface="HG丸ｺﾞｼｯｸM-PRO" panose="020F0400000000000000" pitchFamily="50" charset="-128"/>
                        </a:rPr>
                        <a:t>8</a:t>
                      </a:r>
                      <a:r>
                        <a:rPr kumimoji="1" lang="ja-JP" altLang="en-US" sz="1200" b="0" dirty="0">
                          <a:solidFill>
                            <a:schemeClr val="tx1"/>
                          </a:solidFill>
                          <a:latin typeface="HG丸ｺﾞｼｯｸM-PRO" panose="020F0400000000000000" pitchFamily="50" charset="-128"/>
                          <a:ea typeface="HG丸ｺﾞｼｯｸM-PRO" panose="020F0400000000000000" pitchFamily="50" charset="-128"/>
                        </a:rPr>
                        <a:t>年度 滋賀県委託事業　</a:t>
                      </a:r>
                      <a:r>
                        <a:rPr kumimoji="1" lang="ja-JP" altLang="en-US" sz="1600" b="0" dirty="0">
                          <a:solidFill>
                            <a:schemeClr val="tx1"/>
                          </a:solidFill>
                          <a:latin typeface="HG丸ｺﾞｼｯｸM-PRO" panose="020F0400000000000000" pitchFamily="50" charset="-128"/>
                          <a:ea typeface="HG丸ｺﾞｼｯｸM-PRO" panose="020F0400000000000000" pitchFamily="50" charset="-128"/>
                        </a:rPr>
                        <a:t>個別相談申込書</a:t>
                      </a:r>
                      <a:r>
                        <a:rPr kumimoji="1" lang="en-US" altLang="ja-JP" sz="1600" b="0" dirty="0">
                          <a:solidFill>
                            <a:schemeClr val="tx1"/>
                          </a:solidFill>
                          <a:latin typeface="HG丸ｺﾞｼｯｸM-PRO" panose="020F0400000000000000" pitchFamily="50" charset="-128"/>
                          <a:ea typeface="HG丸ｺﾞｼｯｸM-PRO" panose="020F0400000000000000" pitchFamily="50" charset="-128"/>
                        </a:rPr>
                        <a:t>【</a:t>
                      </a:r>
                      <a:r>
                        <a:rPr kumimoji="1" lang="ja-JP" altLang="en-US" sz="1600" b="0" dirty="0">
                          <a:solidFill>
                            <a:schemeClr val="tx1"/>
                          </a:solidFill>
                          <a:latin typeface="HG丸ｺﾞｼｯｸM-PRO" panose="020F0400000000000000" pitchFamily="50" charset="-128"/>
                          <a:ea typeface="HG丸ｺﾞｼｯｸM-PRO" panose="020F0400000000000000" pitchFamily="50" charset="-128"/>
                        </a:rPr>
                        <a:t>障害福祉サービス事業所</a:t>
                      </a:r>
                      <a:r>
                        <a:rPr kumimoji="1" lang="en-US" altLang="ja-JP" sz="1600" b="0" dirty="0">
                          <a:solidFill>
                            <a:schemeClr val="tx1"/>
                          </a:solidFill>
                          <a:latin typeface="HG丸ｺﾞｼｯｸM-PRO" panose="020F0400000000000000" pitchFamily="50" charset="-128"/>
                          <a:ea typeface="HG丸ｺﾞｼｯｸM-PRO" panose="020F0400000000000000" pitchFamily="50" charset="-128"/>
                        </a:rPr>
                        <a:t>】</a:t>
                      </a:r>
                      <a:endParaRPr kumimoji="1" lang="ja-JP" altLang="en-US" sz="1600" b="0" dirty="0">
                        <a:solidFill>
                          <a:schemeClr val="tx1"/>
                        </a:solidFill>
                        <a:latin typeface="HG丸ｺﾞｼｯｸM-PRO" panose="020F0400000000000000" pitchFamily="50" charset="-128"/>
                        <a:ea typeface="HG丸ｺﾞｼｯｸM-PRO" panose="020F0400000000000000" pitchFamily="50" charset="-128"/>
                      </a:endParaRPr>
                    </a:p>
                  </a:txBody>
                  <a:tcPr marL="52661" marR="52661" marT="26331" marB="263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a:endParaRPr kumimoji="1" lang="ja-JP" altLang="en-US" sz="600" dirty="0">
                        <a:solidFill>
                          <a:schemeClr val="tx1"/>
                        </a:solidFill>
                        <a:latin typeface="HG丸ｺﾞｼｯｸM-PRO" panose="020F0400000000000000" pitchFamily="50" charset="-128"/>
                        <a:ea typeface="HG丸ｺﾞｼｯｸM-PRO" panose="020F0400000000000000" pitchFamily="50" charset="-128"/>
                      </a:endParaRPr>
                    </a:p>
                  </a:txBody>
                  <a:tcPr marL="52661" marR="52661" marT="26331" marB="263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pPr algn="ctr"/>
                      <a:endParaRPr kumimoji="1" lang="ja-JP" altLang="en-US" sz="600" b="0" dirty="0">
                        <a:solidFill>
                          <a:schemeClr val="tx1"/>
                        </a:solidFill>
                        <a:latin typeface="HG丸ｺﾞｼｯｸM-PRO" panose="020F0400000000000000" pitchFamily="50" charset="-128"/>
                        <a:ea typeface="HG丸ｺﾞｼｯｸM-PRO" panose="020F0400000000000000" pitchFamily="50" charset="-128"/>
                      </a:endParaRPr>
                    </a:p>
                  </a:txBody>
                  <a:tcPr marL="52661" marR="52661" marT="26331" marB="263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a:lnSpc>
                          <a:spcPts val="2000"/>
                        </a:lnSpc>
                      </a:pPr>
                      <a:endParaRPr kumimoji="1" lang="ja-JP" altLang="en-US" sz="500" b="0" dirty="0">
                        <a:solidFill>
                          <a:schemeClr val="tx1"/>
                        </a:solidFill>
                        <a:latin typeface="HG丸ｺﾞｼｯｸM-PRO" panose="020F0400000000000000" pitchFamily="50" charset="-128"/>
                        <a:ea typeface="HG丸ｺﾞｼｯｸM-PRO" panose="020F0400000000000000" pitchFamily="50" charset="-128"/>
                      </a:endParaRPr>
                    </a:p>
                  </a:txBody>
                  <a:tcPr marL="52661" marR="52661" marT="26331" marB="263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37244114"/>
                  </a:ext>
                </a:extLst>
              </a:tr>
              <a:tr h="323961">
                <a:tc>
                  <a:txBody>
                    <a:bodyPr/>
                    <a:lstStyle/>
                    <a:p>
                      <a:pPr algn="ctr"/>
                      <a:r>
                        <a:rPr kumimoji="1" lang="ja-JP" altLang="en-US" sz="1000" b="0" dirty="0">
                          <a:solidFill>
                            <a:schemeClr val="tx1"/>
                          </a:solidFill>
                          <a:latin typeface="HG丸ｺﾞｼｯｸM-PRO" panose="020F0400000000000000" pitchFamily="50" charset="-128"/>
                          <a:ea typeface="HG丸ｺﾞｼｯｸM-PRO" panose="020F0400000000000000" pitchFamily="50" charset="-128"/>
                        </a:rPr>
                        <a:t>法人名</a:t>
                      </a:r>
                    </a:p>
                  </a:txBody>
                  <a:tcPr marL="52661" marR="52661" marT="26331" marB="263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7">
                  <a:txBody>
                    <a:bodyPr/>
                    <a:lstStyle/>
                    <a:p>
                      <a:pPr algn="l"/>
                      <a:endParaRPr kumimoji="1" lang="ja-JP" altLang="en-US" sz="600" dirty="0">
                        <a:solidFill>
                          <a:schemeClr val="tx1"/>
                        </a:solidFill>
                        <a:latin typeface="HG丸ｺﾞｼｯｸM-PRO" panose="020F0400000000000000" pitchFamily="50" charset="-128"/>
                        <a:ea typeface="HG丸ｺﾞｼｯｸM-PRO" panose="020F0400000000000000" pitchFamily="50" charset="-128"/>
                      </a:endParaRPr>
                    </a:p>
                  </a:txBody>
                  <a:tcPr marL="52661" marR="52661" marT="26331" marB="263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a:txBody>
                    <a:bodyPr/>
                    <a:lstStyle/>
                    <a:p>
                      <a:pPr algn="ctr"/>
                      <a:r>
                        <a:rPr kumimoji="1" lang="en-US" altLang="ja-JP" sz="1000" b="0" dirty="0">
                          <a:solidFill>
                            <a:schemeClr val="tx1"/>
                          </a:solidFill>
                          <a:latin typeface="HG丸ｺﾞｼｯｸM-PRO" panose="020F0400000000000000" pitchFamily="50" charset="-128"/>
                          <a:ea typeface="HG丸ｺﾞｼｯｸM-PRO" panose="020F0400000000000000" pitchFamily="50" charset="-128"/>
                        </a:rPr>
                        <a:t>TEL</a:t>
                      </a:r>
                    </a:p>
                  </a:txBody>
                  <a:tcPr marL="52661" marR="52661" marT="26331" marB="263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2000"/>
                        </a:lnSpc>
                      </a:pPr>
                      <a:endParaRPr kumimoji="1" lang="ja-JP" altLang="en-US" sz="500" b="0" dirty="0">
                        <a:solidFill>
                          <a:schemeClr val="tx1"/>
                        </a:solidFill>
                        <a:latin typeface="HG丸ｺﾞｼｯｸM-PRO" panose="020F0400000000000000" pitchFamily="50" charset="-128"/>
                        <a:ea typeface="HG丸ｺﾞｼｯｸM-PRO" panose="020F0400000000000000" pitchFamily="50" charset="-128"/>
                      </a:endParaRPr>
                    </a:p>
                  </a:txBody>
                  <a:tcPr marL="52661" marR="52661" marT="26331" marB="263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23813706"/>
                  </a:ext>
                </a:extLst>
              </a:tr>
              <a:tr h="336739">
                <a:tc>
                  <a:txBody>
                    <a:bodyPr/>
                    <a:lstStyle/>
                    <a:p>
                      <a:pPr algn="ctr"/>
                      <a:r>
                        <a:rPr kumimoji="1" lang="ja-JP" altLang="en-US" sz="1000" dirty="0">
                          <a:solidFill>
                            <a:schemeClr val="tx1"/>
                          </a:solidFill>
                          <a:latin typeface="HG丸ｺﾞｼｯｸM-PRO" panose="020F0400000000000000" pitchFamily="50" charset="-128"/>
                          <a:ea typeface="HG丸ｺﾞｼｯｸM-PRO" panose="020F0400000000000000" pitchFamily="50" charset="-128"/>
                        </a:rPr>
                        <a:t>事業所名</a:t>
                      </a:r>
                    </a:p>
                  </a:txBody>
                  <a:tcPr marL="52661" marR="52661" marT="26331" marB="263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7">
                  <a:txBody>
                    <a:bodyPr/>
                    <a:lstStyle/>
                    <a:p>
                      <a:pPr marL="0" marR="0" lvl="0" indent="0" algn="l" defTabSz="526603" rtl="0" eaLnBrk="1" fontAlgn="auto" latinLnBrk="0" hangingPunct="1">
                        <a:lnSpc>
                          <a:spcPct val="100000"/>
                        </a:lnSpc>
                        <a:spcBef>
                          <a:spcPts val="0"/>
                        </a:spcBef>
                        <a:spcAft>
                          <a:spcPts val="0"/>
                        </a:spcAft>
                        <a:buClrTx/>
                        <a:buSzTx/>
                        <a:buFontTx/>
                        <a:buNone/>
                        <a:tabLst/>
                        <a:defRPr/>
                      </a:pPr>
                      <a:r>
                        <a:rPr kumimoji="1" lang="ja-JP" altLang="en-US" sz="600" dirty="0">
                          <a:solidFill>
                            <a:schemeClr val="tx1"/>
                          </a:solidFill>
                          <a:latin typeface="HG丸ｺﾞｼｯｸM-PRO" panose="020F0400000000000000" pitchFamily="50" charset="-128"/>
                          <a:ea typeface="HG丸ｺﾞｼｯｸM-PRO" panose="020F0400000000000000" pitchFamily="50" charset="-128"/>
                        </a:rPr>
                        <a:t>　　</a:t>
                      </a:r>
                    </a:p>
                  </a:txBody>
                  <a:tcPr marL="52661" marR="52661" marT="26331" marB="263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a:txBody>
                    <a:bodyPr/>
                    <a:lstStyle/>
                    <a:p>
                      <a:pPr algn="ctr"/>
                      <a:r>
                        <a:rPr kumimoji="1" lang="en-US" altLang="ja-JP" sz="1000" dirty="0">
                          <a:solidFill>
                            <a:schemeClr val="tx1"/>
                          </a:solidFill>
                          <a:latin typeface="HG丸ｺﾞｼｯｸM-PRO" panose="020F0400000000000000" pitchFamily="50" charset="-128"/>
                          <a:ea typeface="HG丸ｺﾞｼｯｸM-PRO" panose="020F0400000000000000" pitchFamily="50" charset="-128"/>
                        </a:rPr>
                        <a:t>FAX</a:t>
                      </a:r>
                    </a:p>
                  </a:txBody>
                  <a:tcPr marL="52661" marR="52661" marT="26331" marB="263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endParaRPr kumimoji="1" lang="ja-JP" altLang="en-US" sz="600" dirty="0">
                        <a:solidFill>
                          <a:schemeClr val="tx1"/>
                        </a:solidFill>
                        <a:latin typeface="HG丸ｺﾞｼｯｸM-PRO" panose="020F0400000000000000" pitchFamily="50" charset="-128"/>
                        <a:ea typeface="HG丸ｺﾞｼｯｸM-PRO" panose="020F0400000000000000" pitchFamily="50" charset="-128"/>
                      </a:endParaRPr>
                    </a:p>
                  </a:txBody>
                  <a:tcPr marL="52661" marR="52661" marT="26331" marB="263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53088435"/>
                  </a:ext>
                </a:extLst>
              </a:tr>
              <a:tr h="432698">
                <a:tc>
                  <a:txBody>
                    <a:bodyPr/>
                    <a:lstStyle/>
                    <a:p>
                      <a:pPr algn="ctr"/>
                      <a:r>
                        <a:rPr kumimoji="1" lang="ja-JP" altLang="en-US" sz="1000" dirty="0">
                          <a:solidFill>
                            <a:schemeClr val="tx1"/>
                          </a:solidFill>
                          <a:latin typeface="HG丸ｺﾞｼｯｸM-PRO" panose="020F0400000000000000" pitchFamily="50" charset="-128"/>
                          <a:ea typeface="HG丸ｺﾞｼｯｸM-PRO" panose="020F0400000000000000" pitchFamily="50" charset="-128"/>
                        </a:rPr>
                        <a:t>ご担当者様（役職）</a:t>
                      </a:r>
                    </a:p>
                  </a:txBody>
                  <a:tcPr marL="52661" marR="52661" marT="26331" marB="263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7">
                  <a:txBody>
                    <a:bodyPr/>
                    <a:lstStyle/>
                    <a:p>
                      <a:pPr algn="l"/>
                      <a:r>
                        <a:rPr kumimoji="1" lang="ja-JP" altLang="en-US" sz="600" dirty="0">
                          <a:solidFill>
                            <a:schemeClr val="tx1"/>
                          </a:solidFill>
                          <a:latin typeface="HG丸ｺﾞｼｯｸM-PRO" panose="020F0400000000000000" pitchFamily="50" charset="-128"/>
                          <a:ea typeface="HG丸ｺﾞｼｯｸM-PRO" panose="020F0400000000000000" pitchFamily="50" charset="-128"/>
                        </a:rPr>
                        <a:t>フリガナ　　　　　　　　　　　　　　　　　　　　　役職</a:t>
                      </a:r>
                    </a:p>
                  </a:txBody>
                  <a:tcPr marL="52661" marR="52661" marT="26331" marB="263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a:txBody>
                    <a:bodyPr/>
                    <a:lstStyle/>
                    <a:p>
                      <a:pPr algn="ctr"/>
                      <a:r>
                        <a:rPr kumimoji="1" lang="ja-JP" altLang="en-US" sz="800" dirty="0">
                          <a:solidFill>
                            <a:schemeClr val="tx1"/>
                          </a:solidFill>
                          <a:latin typeface="HG丸ｺﾞｼｯｸM-PRO" panose="020F0400000000000000" pitchFamily="50" charset="-128"/>
                          <a:ea typeface="HG丸ｺﾞｼｯｸM-PRO" panose="020F0400000000000000" pitchFamily="50" charset="-128"/>
                        </a:rPr>
                        <a:t>サービス</a:t>
                      </a:r>
                      <a:endParaRPr kumimoji="1" lang="en-US" altLang="ja-JP" sz="800" dirty="0">
                        <a:solidFill>
                          <a:schemeClr val="tx1"/>
                        </a:solidFill>
                        <a:latin typeface="HG丸ｺﾞｼｯｸM-PRO" panose="020F0400000000000000" pitchFamily="50" charset="-128"/>
                        <a:ea typeface="HG丸ｺﾞｼｯｸM-PRO" panose="020F0400000000000000" pitchFamily="50" charset="-128"/>
                      </a:endParaRPr>
                    </a:p>
                    <a:p>
                      <a:pPr algn="ctr"/>
                      <a:r>
                        <a:rPr kumimoji="1" lang="ja-JP" altLang="en-US" sz="800" dirty="0">
                          <a:solidFill>
                            <a:schemeClr val="tx1"/>
                          </a:solidFill>
                          <a:latin typeface="HG丸ｺﾞｼｯｸM-PRO" panose="020F0400000000000000" pitchFamily="50" charset="-128"/>
                          <a:ea typeface="HG丸ｺﾞｼｯｸM-PRO" panose="020F0400000000000000" pitchFamily="50" charset="-128"/>
                        </a:rPr>
                        <a:t>種類名</a:t>
                      </a:r>
                      <a:endParaRPr kumimoji="1" lang="en-US" altLang="ja-JP" sz="800" dirty="0">
                        <a:solidFill>
                          <a:schemeClr val="tx1"/>
                        </a:solidFill>
                        <a:latin typeface="HG丸ｺﾞｼｯｸM-PRO" panose="020F0400000000000000" pitchFamily="50" charset="-128"/>
                        <a:ea typeface="HG丸ｺﾞｼｯｸM-PRO" panose="020F0400000000000000" pitchFamily="50" charset="-128"/>
                      </a:endParaRPr>
                    </a:p>
                  </a:txBody>
                  <a:tcPr marL="52661" marR="52661" marT="26331" marB="263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526603" rtl="0" eaLnBrk="1" fontAlgn="auto" latinLnBrk="0" hangingPunct="1">
                        <a:lnSpc>
                          <a:spcPct val="100000"/>
                        </a:lnSpc>
                        <a:spcBef>
                          <a:spcPts val="0"/>
                        </a:spcBef>
                        <a:spcAft>
                          <a:spcPts val="0"/>
                        </a:spcAft>
                        <a:buClrTx/>
                        <a:buSzTx/>
                        <a:buFontTx/>
                        <a:buNone/>
                        <a:tabLst/>
                        <a:defRPr/>
                      </a:pPr>
                      <a:r>
                        <a:rPr kumimoji="1" lang="ja-JP" altLang="en-US" sz="600" b="0" i="0" u="none" strike="noStrike" kern="1200" cap="none" spc="0" normalizeH="0" baseline="0" noProof="0" dirty="0">
                          <a:ln>
                            <a:noFill/>
                          </a:ln>
                          <a:solidFill>
                            <a:srgbClr val="C00000"/>
                          </a:solidFill>
                          <a:effectLst/>
                          <a:uLnTx/>
                          <a:uFillTx/>
                          <a:latin typeface="HG丸ｺﾞｼｯｸM-PRO" panose="020F0400000000000000" pitchFamily="50" charset="-128"/>
                          <a:ea typeface="HG丸ｺﾞｼｯｸM-PRO" panose="020F0400000000000000" pitchFamily="50" charset="-128"/>
                          <a:cs typeface="+mn-cs"/>
                        </a:rPr>
                        <a:t>登録されているサービス種類名をご記入ください</a:t>
                      </a:r>
                    </a:p>
                    <a:p>
                      <a:pPr marL="0" marR="0" lvl="0" indent="0" algn="l" defTabSz="526603" rtl="0" eaLnBrk="1" fontAlgn="auto" latinLnBrk="0" hangingPunct="1">
                        <a:lnSpc>
                          <a:spcPct val="100000"/>
                        </a:lnSpc>
                        <a:spcBef>
                          <a:spcPts val="0"/>
                        </a:spcBef>
                        <a:spcAft>
                          <a:spcPts val="0"/>
                        </a:spcAft>
                        <a:buClrTx/>
                        <a:buSzTx/>
                        <a:buFontTx/>
                        <a:buNone/>
                        <a:tabLst/>
                        <a:defRPr/>
                      </a:pPr>
                      <a:endParaRPr kumimoji="1" lang="ja-JP" altLang="en-US" sz="600" b="0" i="0" u="none" strike="noStrike" kern="1200" cap="none" spc="0" normalizeH="0" baseline="0" noProof="0" dirty="0">
                        <a:ln>
                          <a:noFill/>
                        </a:ln>
                        <a:solidFill>
                          <a:prstClr val="black"/>
                        </a:solidFill>
                        <a:effectLst/>
                        <a:uLnTx/>
                        <a:uFillTx/>
                        <a:latin typeface="HG丸ｺﾞｼｯｸM-PRO" panose="020F0400000000000000" pitchFamily="50" charset="-128"/>
                        <a:ea typeface="HG丸ｺﾞｼｯｸM-PRO" panose="020F0400000000000000" pitchFamily="50" charset="-128"/>
                        <a:cs typeface="+mn-cs"/>
                      </a:endParaRPr>
                    </a:p>
                  </a:txBody>
                  <a:tcPr marL="52661" marR="52661" marT="26331" marB="263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2730994"/>
                  </a:ext>
                </a:extLst>
              </a:tr>
              <a:tr h="293562">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現在の加算区分（該当に○）</a:t>
                      </a:r>
                      <a:endParaRPr kumimoji="1" lang="en-US" altLang="ja-JP" sz="9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a:txBody>
                  <a:tcPr marL="52661" marR="52661" marT="26331" marB="263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50" b="0" i="0" u="none" strike="noStrike" kern="1200" cap="none" spc="0" normalizeH="0" baseline="0" noProof="0" dirty="0">
                          <a:ln>
                            <a:noFill/>
                          </a:ln>
                          <a:solidFill>
                            <a:prstClr val="black"/>
                          </a:solidFill>
                          <a:effectLst/>
                          <a:uLnTx/>
                          <a:uFillTx/>
                          <a:latin typeface="HG丸ｺﾞｼｯｸM-PRO" panose="020F0400000000000000" pitchFamily="50" charset="-128"/>
                          <a:ea typeface="HG丸ｺﾞｼｯｸM-PRO" panose="020F0400000000000000" pitchFamily="50" charset="-128"/>
                          <a:cs typeface="+mn-cs"/>
                        </a:rPr>
                        <a:t>Ⅰ</a:t>
                      </a:r>
                      <a:r>
                        <a:rPr kumimoji="1" lang="ja-JP" altLang="en-US" sz="1050" b="0" i="0" u="none" strike="noStrike" kern="1200" cap="none" spc="0" normalizeH="0" baseline="0" noProof="0" dirty="0">
                          <a:ln>
                            <a:noFill/>
                          </a:ln>
                          <a:solidFill>
                            <a:prstClr val="black"/>
                          </a:solidFill>
                          <a:effectLst/>
                          <a:uLnTx/>
                          <a:uFillTx/>
                          <a:latin typeface="HG丸ｺﾞｼｯｸM-PRO" panose="020F0400000000000000" pitchFamily="50" charset="-128"/>
                          <a:ea typeface="HG丸ｺﾞｼｯｸM-PRO" panose="020F0400000000000000" pitchFamily="50" charset="-128"/>
                          <a:cs typeface="+mn-cs"/>
                        </a:rPr>
                        <a:t>ロ</a:t>
                      </a:r>
                      <a:endParaRPr kumimoji="1" lang="en-US" altLang="ja-JP" sz="1050" b="0" i="0" u="none" strike="noStrike" kern="1200" cap="none" spc="0" normalizeH="0" baseline="0" noProof="0" dirty="0">
                        <a:ln>
                          <a:noFill/>
                        </a:ln>
                        <a:solidFill>
                          <a:prstClr val="black"/>
                        </a:solidFill>
                        <a:effectLst/>
                        <a:uLnTx/>
                        <a:uFillTx/>
                        <a:latin typeface="HG丸ｺﾞｼｯｸM-PRO" panose="020F0400000000000000" pitchFamily="50" charset="-128"/>
                        <a:ea typeface="HG丸ｺﾞｼｯｸM-PRO" panose="020F0400000000000000" pitchFamily="50" charset="-128"/>
                        <a:cs typeface="+mn-cs"/>
                      </a:endParaRPr>
                    </a:p>
                  </a:txBody>
                  <a:tcPr marL="52661" marR="52661" marT="26331" marB="263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50" b="0" i="0" u="none" strike="noStrike" kern="1200" cap="none" spc="0" normalizeH="0" baseline="0" noProof="0" dirty="0">
                          <a:ln>
                            <a:noFill/>
                          </a:ln>
                          <a:solidFill>
                            <a:prstClr val="black"/>
                          </a:solidFill>
                          <a:effectLst/>
                          <a:uLnTx/>
                          <a:uFillTx/>
                          <a:latin typeface="HG丸ｺﾞｼｯｸM-PRO" panose="020F0400000000000000" pitchFamily="50" charset="-128"/>
                          <a:ea typeface="HG丸ｺﾞｼｯｸM-PRO" panose="020F0400000000000000" pitchFamily="50" charset="-128"/>
                          <a:cs typeface="+mn-cs"/>
                        </a:rPr>
                        <a:t>Ⅱ</a:t>
                      </a:r>
                      <a:r>
                        <a:rPr kumimoji="1" lang="ja-JP" altLang="en-US" sz="1050" b="0" i="0" u="none" strike="noStrike" kern="1200" cap="none" spc="0" normalizeH="0" baseline="0" noProof="0" dirty="0">
                          <a:ln>
                            <a:noFill/>
                          </a:ln>
                          <a:solidFill>
                            <a:prstClr val="black"/>
                          </a:solidFill>
                          <a:effectLst/>
                          <a:uLnTx/>
                          <a:uFillTx/>
                          <a:latin typeface="HG丸ｺﾞｼｯｸM-PRO" panose="020F0400000000000000" pitchFamily="50" charset="-128"/>
                          <a:ea typeface="HG丸ｺﾞｼｯｸM-PRO" panose="020F0400000000000000" pitchFamily="50" charset="-128"/>
                          <a:cs typeface="+mn-cs"/>
                        </a:rPr>
                        <a:t>ロ</a:t>
                      </a:r>
                      <a:endParaRPr kumimoji="1" lang="en-US" altLang="ja-JP" sz="1050" b="0" i="0" u="none" strike="noStrike" kern="1200" cap="none" spc="0" normalizeH="0" baseline="0" noProof="0" dirty="0">
                        <a:ln>
                          <a:noFill/>
                        </a:ln>
                        <a:solidFill>
                          <a:prstClr val="black"/>
                        </a:solidFill>
                        <a:effectLst/>
                        <a:uLnTx/>
                        <a:uFillTx/>
                        <a:latin typeface="HG丸ｺﾞｼｯｸM-PRO" panose="020F0400000000000000" pitchFamily="50" charset="-128"/>
                        <a:ea typeface="HG丸ｺﾞｼｯｸM-PRO" panose="020F0400000000000000" pitchFamily="50" charset="-128"/>
                        <a:cs typeface="+mn-cs"/>
                      </a:endParaRPr>
                    </a:p>
                  </a:txBody>
                  <a:tcPr marL="52661" marR="52661" marT="26331" marB="263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50" b="0" i="0" u="none" strike="noStrike" kern="1200" cap="none" spc="0" normalizeH="0" baseline="0" noProof="0" dirty="0">
                          <a:ln>
                            <a:noFill/>
                          </a:ln>
                          <a:solidFill>
                            <a:prstClr val="black"/>
                          </a:solidFill>
                          <a:effectLst/>
                          <a:uLnTx/>
                          <a:uFillTx/>
                          <a:latin typeface="HG丸ｺﾞｼｯｸM-PRO" panose="020F0400000000000000" pitchFamily="50" charset="-128"/>
                          <a:ea typeface="HG丸ｺﾞｼｯｸM-PRO" panose="020F0400000000000000" pitchFamily="50" charset="-128"/>
                          <a:cs typeface="+mn-cs"/>
                        </a:rPr>
                        <a:t>Ⅰ</a:t>
                      </a:r>
                      <a:r>
                        <a:rPr kumimoji="1" lang="ja-JP" altLang="en-US" sz="1050" b="0" i="0" u="none" strike="noStrike" kern="1200" cap="none" spc="0" normalizeH="0" baseline="0" noProof="0" dirty="0">
                          <a:ln>
                            <a:noFill/>
                          </a:ln>
                          <a:solidFill>
                            <a:prstClr val="black"/>
                          </a:solidFill>
                          <a:effectLst/>
                          <a:uLnTx/>
                          <a:uFillTx/>
                          <a:latin typeface="HG丸ｺﾞｼｯｸM-PRO" panose="020F0400000000000000" pitchFamily="50" charset="-128"/>
                          <a:ea typeface="HG丸ｺﾞｼｯｸM-PRO" panose="020F0400000000000000" pitchFamily="50" charset="-128"/>
                          <a:cs typeface="+mn-cs"/>
                        </a:rPr>
                        <a:t>イ</a:t>
                      </a:r>
                      <a:endParaRPr kumimoji="1" lang="en-US" altLang="ja-JP" sz="1050" b="0" i="0" u="none" strike="noStrike" kern="1200" cap="none" spc="0" normalizeH="0" baseline="0" noProof="0" dirty="0">
                        <a:ln>
                          <a:noFill/>
                        </a:ln>
                        <a:solidFill>
                          <a:prstClr val="black"/>
                        </a:solidFill>
                        <a:effectLst/>
                        <a:uLnTx/>
                        <a:uFillTx/>
                        <a:latin typeface="HG丸ｺﾞｼｯｸM-PRO" panose="020F0400000000000000" pitchFamily="50" charset="-128"/>
                        <a:ea typeface="HG丸ｺﾞｼｯｸM-PRO" panose="020F0400000000000000" pitchFamily="50" charset="-128"/>
                        <a:cs typeface="+mn-cs"/>
                      </a:endParaRPr>
                    </a:p>
                  </a:txBody>
                  <a:tcPr marL="52661" marR="52661" marT="26331" marB="263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50" b="0" i="0" u="none" strike="noStrike" kern="1200" cap="none" spc="0" normalizeH="0" baseline="0" noProof="0" dirty="0">
                          <a:ln>
                            <a:noFill/>
                          </a:ln>
                          <a:solidFill>
                            <a:prstClr val="black"/>
                          </a:solidFill>
                          <a:effectLst/>
                          <a:uLnTx/>
                          <a:uFillTx/>
                          <a:latin typeface="HG丸ｺﾞｼｯｸM-PRO" panose="020F0400000000000000" pitchFamily="50" charset="-128"/>
                          <a:ea typeface="HG丸ｺﾞｼｯｸM-PRO" panose="020F0400000000000000" pitchFamily="50" charset="-128"/>
                          <a:cs typeface="+mn-cs"/>
                        </a:rPr>
                        <a:t>Ⅱ</a:t>
                      </a:r>
                      <a:r>
                        <a:rPr kumimoji="1" lang="ja-JP" altLang="en-US" sz="1050" b="0" i="0" u="none" strike="noStrike" kern="1200" cap="none" spc="0" normalizeH="0" baseline="0" noProof="0" dirty="0">
                          <a:ln>
                            <a:noFill/>
                          </a:ln>
                          <a:solidFill>
                            <a:prstClr val="black"/>
                          </a:solidFill>
                          <a:effectLst/>
                          <a:uLnTx/>
                          <a:uFillTx/>
                          <a:latin typeface="HG丸ｺﾞｼｯｸM-PRO" panose="020F0400000000000000" pitchFamily="50" charset="-128"/>
                          <a:ea typeface="HG丸ｺﾞｼｯｸM-PRO" panose="020F0400000000000000" pitchFamily="50" charset="-128"/>
                          <a:cs typeface="+mn-cs"/>
                        </a:rPr>
                        <a:t>イ　　　</a:t>
                      </a:r>
                    </a:p>
                  </a:txBody>
                  <a:tcPr marL="52661" marR="52661" marT="26331" marB="263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HG丸ｺﾞｼｯｸM-PRO" panose="020F0400000000000000" pitchFamily="50" charset="-128"/>
                        <a:ea typeface="HG丸ｺﾞｼｯｸM-PRO" panose="020F0400000000000000" pitchFamily="50" charset="-128"/>
                        <a:cs typeface="+mn-cs"/>
                      </a:endParaRPr>
                    </a:p>
                  </a:txBody>
                  <a:tcPr marL="52661" marR="52661" marT="26331" marB="263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HG丸ｺﾞｼｯｸM-PRO" panose="020F0400000000000000" pitchFamily="50" charset="-128"/>
                        <a:ea typeface="HG丸ｺﾞｼｯｸM-PRO" panose="020F0400000000000000" pitchFamily="50" charset="-128"/>
                        <a:cs typeface="+mn-cs"/>
                      </a:endParaRPr>
                    </a:p>
                  </a:txBody>
                  <a:tcPr marL="52661" marR="52661" marT="26331" marB="263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HG丸ｺﾞｼｯｸM-PRO" panose="020F0400000000000000" pitchFamily="50" charset="-128"/>
                        <a:ea typeface="HG丸ｺﾞｼｯｸM-PRO" panose="020F0400000000000000"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HG丸ｺﾞｼｯｸM-PRO" panose="020F0400000000000000" pitchFamily="50" charset="-128"/>
                        <a:ea typeface="HG丸ｺﾞｼｯｸM-PRO" panose="020F0400000000000000" pitchFamily="50" charset="-128"/>
                        <a:cs typeface="+mn-cs"/>
                      </a:endParaRPr>
                    </a:p>
                  </a:txBody>
                  <a:tcPr marL="52661" marR="52661" marT="26331" marB="26331"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kumimoji="1" lang="ja-JP" altLang="en-US" sz="1600" dirty="0">
                        <a:solidFill>
                          <a:schemeClr val="tx1"/>
                        </a:solidFill>
                        <a:latin typeface="HG丸ｺﾞｼｯｸM-PRO" panose="020F0400000000000000" pitchFamily="50" charset="-128"/>
                        <a:ea typeface="HG丸ｺﾞｼｯｸM-PRO" panose="020F0400000000000000" pitchFamily="50" charset="-128"/>
                      </a:endParaRPr>
                    </a:p>
                  </a:txBody>
                  <a:tcPr marL="52661" marR="52661" marT="26331" marB="26331"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pPr algn="ctr"/>
                      <a:endParaRPr kumimoji="1" lang="ja-JP" altLang="en-US" sz="1600" dirty="0">
                        <a:solidFill>
                          <a:schemeClr val="tx1"/>
                        </a:solidFill>
                        <a:latin typeface="HG丸ｺﾞｼｯｸM-PRO" panose="020F0400000000000000" pitchFamily="50" charset="-128"/>
                        <a:ea typeface="HG丸ｺﾞｼｯｸM-PRO" panose="020F0400000000000000" pitchFamily="50" charset="-128"/>
                      </a:endParaRPr>
                    </a:p>
                  </a:txBody>
                  <a:tcPr marL="52661" marR="52661" marT="26331" marB="263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r h="353918">
                <a:tc vMerge="1">
                  <a:txBody>
                    <a:bodyPr/>
                    <a:lstStyle/>
                    <a:p>
                      <a:endParaRPr kumimoji="1" lang="ja-JP" altLang="en-US"/>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HG丸ｺﾞｼｯｸM-PRO" panose="020F0400000000000000" pitchFamily="50" charset="-128"/>
                        <a:ea typeface="HG丸ｺﾞｼｯｸM-PRO" panose="020F0400000000000000" pitchFamily="50" charset="-128"/>
                        <a:cs typeface="+mn-cs"/>
                      </a:endParaRPr>
                    </a:p>
                  </a:txBody>
                  <a:tcPr marL="52661" marR="52661" marT="26331" marB="263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HG丸ｺﾞｼｯｸM-PRO" panose="020F0400000000000000" pitchFamily="50" charset="-128"/>
                        <a:ea typeface="HG丸ｺﾞｼｯｸM-PRO" panose="020F0400000000000000" pitchFamily="50" charset="-128"/>
                        <a:cs typeface="+mn-cs"/>
                      </a:endParaRPr>
                    </a:p>
                  </a:txBody>
                  <a:tcPr marL="52661" marR="52661" marT="26331" marB="263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HG丸ｺﾞｼｯｸM-PRO" panose="020F0400000000000000" pitchFamily="50" charset="-128"/>
                        <a:ea typeface="HG丸ｺﾞｼｯｸM-PRO" panose="020F0400000000000000" pitchFamily="50" charset="-128"/>
                        <a:cs typeface="+mn-cs"/>
                      </a:endParaRPr>
                    </a:p>
                  </a:txBody>
                  <a:tcPr marL="52661" marR="52661" marT="26331" marB="263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HG丸ｺﾞｼｯｸM-PRO" panose="020F0400000000000000" pitchFamily="50" charset="-128"/>
                        <a:ea typeface="HG丸ｺﾞｼｯｸM-PRO" panose="020F0400000000000000" pitchFamily="50" charset="-128"/>
                        <a:cs typeface="+mn-cs"/>
                      </a:endParaRPr>
                    </a:p>
                  </a:txBody>
                  <a:tcPr marL="52661" marR="52661" marT="26331" marB="263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HG丸ｺﾞｼｯｸM-PRO" panose="020F0400000000000000" pitchFamily="50" charset="-128"/>
                        <a:ea typeface="HG丸ｺﾞｼｯｸM-PRO" panose="020F0400000000000000" pitchFamily="50" charset="-128"/>
                        <a:cs typeface="+mn-cs"/>
                      </a:endParaRPr>
                    </a:p>
                  </a:txBody>
                  <a:tcPr marL="52661" marR="52661" marT="26331" marB="263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HG丸ｺﾞｼｯｸM-PRO" panose="020F0400000000000000" pitchFamily="50" charset="-128"/>
                        <a:ea typeface="HG丸ｺﾞｼｯｸM-PRO" panose="020F0400000000000000" pitchFamily="50" charset="-128"/>
                        <a:cs typeface="+mn-cs"/>
                      </a:endParaRPr>
                    </a:p>
                  </a:txBody>
                  <a:tcPr marL="52661" marR="52661" marT="26331" marB="263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HG丸ｺﾞｼｯｸM-PRO" panose="020F0400000000000000" pitchFamily="50" charset="-128"/>
                        <a:ea typeface="HG丸ｺﾞｼｯｸM-PRO" panose="020F0400000000000000"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HG丸ｺﾞｼｯｸM-PRO" panose="020F0400000000000000" pitchFamily="50" charset="-128"/>
                        <a:ea typeface="HG丸ｺﾞｼｯｸM-PRO" panose="020F0400000000000000" pitchFamily="50" charset="-128"/>
                        <a:cs typeface="+mn-cs"/>
                      </a:endParaRPr>
                    </a:p>
                  </a:txBody>
                  <a:tcPr marL="52661" marR="52661" marT="26331" marB="26331"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kumimoji="1" lang="ja-JP" altLang="en-US" sz="1600" dirty="0">
                        <a:solidFill>
                          <a:schemeClr val="tx1"/>
                        </a:solidFill>
                        <a:latin typeface="HG丸ｺﾞｼｯｸM-PRO" panose="020F0400000000000000" pitchFamily="50" charset="-128"/>
                        <a:ea typeface="HG丸ｺﾞｼｯｸM-PRO" panose="020F0400000000000000" pitchFamily="50" charset="-128"/>
                      </a:endParaRPr>
                    </a:p>
                  </a:txBody>
                  <a:tcPr marL="52661" marR="52661" marT="26331" marB="26331"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kumimoji="1" lang="ja-JP" altLang="en-US"/>
                    </a:p>
                  </a:txBody>
                  <a:tcPr/>
                </a:tc>
                <a:extLst>
                  <a:ext uri="{0D108BD9-81ED-4DB2-BD59-A6C34878D82A}">
                    <a16:rowId xmlns:a16="http://schemas.microsoft.com/office/drawing/2014/main" val="3052777343"/>
                  </a:ext>
                </a:extLst>
              </a:tr>
              <a:tr h="510241">
                <a:tc>
                  <a:txBody>
                    <a:bodyPr/>
                    <a:lstStyle/>
                    <a:p>
                      <a:pPr algn="ctr"/>
                      <a:r>
                        <a:rPr kumimoji="1" lang="en-US" altLang="ja-JP" sz="1000" dirty="0">
                          <a:solidFill>
                            <a:schemeClr val="tx1"/>
                          </a:solidFill>
                          <a:latin typeface="HG丸ｺﾞｼｯｸM-PRO" panose="020F0400000000000000" pitchFamily="50" charset="-128"/>
                          <a:ea typeface="HG丸ｺﾞｼｯｸM-PRO" panose="020F0400000000000000" pitchFamily="50" charset="-128"/>
                        </a:rPr>
                        <a:t>E-mail</a:t>
                      </a:r>
                      <a:endParaRPr kumimoji="1" lang="ja-JP" altLang="en-US" sz="1000" dirty="0">
                        <a:solidFill>
                          <a:schemeClr val="tx1"/>
                        </a:solidFill>
                        <a:latin typeface="HG丸ｺﾞｼｯｸM-PRO" panose="020F0400000000000000" pitchFamily="50" charset="-128"/>
                        <a:ea typeface="HG丸ｺﾞｼｯｸM-PRO" panose="020F0400000000000000" pitchFamily="50" charset="-128"/>
                      </a:endParaRPr>
                    </a:p>
                  </a:txBody>
                  <a:tcPr marL="52661" marR="52661" marT="26331" marB="263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9">
                  <a:txBody>
                    <a:bodyPr/>
                    <a:lstStyle/>
                    <a:p>
                      <a:pPr marL="0" marR="0" lvl="0" indent="0" algn="l" defTabSz="914400" rtl="0" eaLnBrk="1" fontAlgn="auto" latinLnBrk="0" hangingPunct="1">
                        <a:lnSpc>
                          <a:spcPts val="2000"/>
                        </a:lnSpc>
                        <a:spcBef>
                          <a:spcPts val="0"/>
                        </a:spcBef>
                        <a:spcAft>
                          <a:spcPts val="0"/>
                        </a:spcAft>
                        <a:buClrTx/>
                        <a:buSzTx/>
                        <a:buFontTx/>
                        <a:buNone/>
                        <a:tabLst/>
                        <a:defRPr/>
                      </a:pPr>
                      <a:endParaRPr kumimoji="1" lang="ja-JP" altLang="en-US" sz="600" dirty="0">
                        <a:solidFill>
                          <a:srgbClr val="C00000"/>
                        </a:solidFill>
                        <a:latin typeface="HG丸ｺﾞｼｯｸM-PRO" panose="020F0400000000000000" pitchFamily="50" charset="-128"/>
                        <a:ea typeface="HG丸ｺﾞｼｯｸM-PRO" panose="020F0400000000000000" pitchFamily="50" charset="-128"/>
                      </a:endParaRPr>
                    </a:p>
                  </a:txBody>
                  <a:tcPr marL="52661" marR="52661" marT="26331" marB="263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kumimoji="1" lang="ja-JP" altLang="en-US" b="0" dirty="0">
                        <a:solidFill>
                          <a:schemeClr val="tx1"/>
                        </a:solidFill>
                        <a:latin typeface="HG丸ｺﾞｼｯｸM-PRO" panose="020F0400000000000000" pitchFamily="50" charset="-128"/>
                        <a:ea typeface="HG丸ｺﾞｼｯｸM-PRO" panose="020F0400000000000000"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marL="0" marR="0" lvl="0" indent="0" algn="ctr" defTabSz="914400" rtl="0" eaLnBrk="1" fontAlgn="auto" latinLnBrk="0" hangingPunct="1">
                        <a:lnSpc>
                          <a:spcPts val="2000"/>
                        </a:lnSpc>
                        <a:spcBef>
                          <a:spcPts val="0"/>
                        </a:spcBef>
                        <a:spcAft>
                          <a:spcPts val="0"/>
                        </a:spcAft>
                        <a:buClrTx/>
                        <a:buSzTx/>
                        <a:buFontTx/>
                        <a:buNone/>
                        <a:tabLst/>
                        <a:defRPr/>
                      </a:pPr>
                      <a:endParaRPr kumimoji="1" lang="en-US" altLang="ja-JP" sz="1800" b="0" i="0" u="none" strike="noStrike" kern="1200" cap="none" spc="0" normalizeH="0" baseline="0" noProof="0" dirty="0">
                        <a:ln>
                          <a:noFill/>
                        </a:ln>
                        <a:solidFill>
                          <a:prstClr val="black"/>
                        </a:solidFill>
                        <a:effectLst/>
                        <a:uLnTx/>
                        <a:uFillTx/>
                        <a:latin typeface="HG丸ｺﾞｼｯｸM-PRO" panose="020F0400000000000000" pitchFamily="50" charset="-128"/>
                        <a:ea typeface="HG丸ｺﾞｼｯｸM-PRO" panose="020F0400000000000000" pitchFamily="50" charset="-128"/>
                        <a:cs typeface="+mn-cs"/>
                      </a:endParaRPr>
                    </a:p>
                    <a:p>
                      <a:pPr marL="0" marR="0" lvl="0" indent="0" algn="l" defTabSz="914400" rtl="0" eaLnBrk="1" fontAlgn="auto" latinLnBrk="0" hangingPunct="1">
                        <a:lnSpc>
                          <a:spcPts val="2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HG丸ｺﾞｼｯｸM-PRO" panose="020F0400000000000000" pitchFamily="50" charset="-128"/>
                          <a:ea typeface="HG丸ｺﾞｼｯｸM-PRO" panose="020F0400000000000000" pitchFamily="50" charset="-128"/>
                          <a:cs typeface="+mn-cs"/>
                        </a:rPr>
                        <a:t>　　　　　　　　　</a:t>
                      </a:r>
                    </a:p>
                  </a:txBody>
                  <a:tcPr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35026800"/>
                  </a:ext>
                </a:extLst>
              </a:tr>
              <a:tr h="444452">
                <a:tc>
                  <a:txBody>
                    <a:bodyPr/>
                    <a:lstStyle/>
                    <a:p>
                      <a:pPr algn="ctr"/>
                      <a:r>
                        <a:rPr kumimoji="1" lang="ja-JP" altLang="en-US" sz="1000" dirty="0">
                          <a:solidFill>
                            <a:schemeClr val="tx1"/>
                          </a:solidFill>
                          <a:latin typeface="HG丸ｺﾞｼｯｸM-PRO" panose="020F0400000000000000" pitchFamily="50" charset="-128"/>
                          <a:ea typeface="HG丸ｺﾞｼｯｸM-PRO" panose="020F0400000000000000" pitchFamily="50" charset="-128"/>
                        </a:rPr>
                        <a:t>住　所</a:t>
                      </a:r>
                    </a:p>
                  </a:txBody>
                  <a:tcPr marL="52661" marR="52661" marT="26331" marB="263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9">
                  <a:txBody>
                    <a:bodyPr/>
                    <a:lstStyle/>
                    <a:p>
                      <a:pPr algn="l"/>
                      <a:r>
                        <a:rPr kumimoji="1" lang="ja-JP" altLang="en-US" sz="600" dirty="0">
                          <a:solidFill>
                            <a:schemeClr val="tx1"/>
                          </a:solidFill>
                          <a:latin typeface="HG丸ｺﾞｼｯｸM-PRO" panose="020F0400000000000000" pitchFamily="50" charset="-128"/>
                          <a:ea typeface="HG丸ｺﾞｼｯｸM-PRO" panose="020F0400000000000000" pitchFamily="50" charset="-128"/>
                        </a:rPr>
                        <a:t>〒</a:t>
                      </a:r>
                    </a:p>
                  </a:txBody>
                  <a:tcPr marL="52661" marR="52661" marT="26331" marB="263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hMerge="1">
                  <a:txBody>
                    <a:bodyPr/>
                    <a:lstStyle/>
                    <a:p>
                      <a:endParaRPr kumimoji="1" lang="ja-JP" altLang="en-US"/>
                    </a:p>
                  </a:txBody>
                  <a:tcPr/>
                </a:tc>
                <a:extLst>
                  <a:ext uri="{0D108BD9-81ED-4DB2-BD59-A6C34878D82A}">
                    <a16:rowId xmlns:a16="http://schemas.microsoft.com/office/drawing/2014/main" val="3711309611"/>
                  </a:ext>
                </a:extLst>
              </a:tr>
              <a:tr h="2383373">
                <a:tc>
                  <a:txBody>
                    <a:bodyPr/>
                    <a:lstStyle/>
                    <a:p>
                      <a:pPr algn="ctr"/>
                      <a:r>
                        <a:rPr kumimoji="1" lang="ja-JP" altLang="en-US" sz="1000" dirty="0">
                          <a:solidFill>
                            <a:schemeClr val="tx1"/>
                          </a:solidFill>
                          <a:latin typeface="HG丸ｺﾞｼｯｸM-PRO" panose="020F0400000000000000" pitchFamily="50" charset="-128"/>
                          <a:ea typeface="HG丸ｺﾞｼｯｸM-PRO" panose="020F0400000000000000" pitchFamily="50" charset="-128"/>
                        </a:rPr>
                        <a:t>相談内容</a:t>
                      </a:r>
                      <a:endParaRPr kumimoji="1" lang="en-US" altLang="ja-JP" sz="1000" dirty="0">
                        <a:solidFill>
                          <a:schemeClr val="tx1"/>
                        </a:solidFill>
                        <a:latin typeface="HG丸ｺﾞｼｯｸM-PRO" panose="020F0400000000000000" pitchFamily="50" charset="-128"/>
                        <a:ea typeface="HG丸ｺﾞｼｯｸM-PRO" panose="020F0400000000000000" pitchFamily="50" charset="-128"/>
                      </a:endParaRPr>
                    </a:p>
                    <a:p>
                      <a:pPr algn="ctr"/>
                      <a:endParaRPr kumimoji="1" lang="en-US" altLang="ja-JP" sz="1000" dirty="0">
                        <a:solidFill>
                          <a:schemeClr val="tx1"/>
                        </a:solidFill>
                        <a:latin typeface="HG丸ｺﾞｼｯｸM-PRO" panose="020F0400000000000000" pitchFamily="50" charset="-128"/>
                        <a:ea typeface="HG丸ｺﾞｼｯｸM-PRO" panose="020F0400000000000000" pitchFamily="50" charset="-128"/>
                      </a:endParaRPr>
                    </a:p>
                    <a:p>
                      <a:pPr algn="ctr"/>
                      <a:r>
                        <a:rPr kumimoji="1" lang="ja-JP" altLang="en-US" sz="1000" dirty="0">
                          <a:solidFill>
                            <a:schemeClr val="tx1"/>
                          </a:solidFill>
                          <a:latin typeface="HG丸ｺﾞｼｯｸM-PRO" panose="020F0400000000000000" pitchFamily="50" charset="-128"/>
                          <a:ea typeface="HG丸ｺﾞｼｯｸM-PRO" panose="020F0400000000000000" pitchFamily="50" charset="-128"/>
                        </a:rPr>
                        <a:t>（該当項目に☑し、詳細を記入してください。</a:t>
                      </a:r>
                      <a:r>
                        <a:rPr kumimoji="1" lang="en-US" altLang="ja-JP" sz="1000" dirty="0">
                          <a:solidFill>
                            <a:schemeClr val="tx1"/>
                          </a:solidFill>
                          <a:latin typeface="HG丸ｺﾞｼｯｸM-PRO" panose="020F0400000000000000" pitchFamily="50" charset="-128"/>
                          <a:ea typeface="HG丸ｺﾞｼｯｸM-PRO" panose="020F0400000000000000" pitchFamily="50" charset="-128"/>
                        </a:rPr>
                        <a:t>)</a:t>
                      </a:r>
                      <a:endParaRPr kumimoji="1" lang="ja-JP" altLang="en-US" sz="1000" dirty="0">
                        <a:solidFill>
                          <a:schemeClr val="tx1"/>
                        </a:solidFill>
                        <a:latin typeface="HG丸ｺﾞｼｯｸM-PRO" panose="020F0400000000000000" pitchFamily="50" charset="-128"/>
                        <a:ea typeface="HG丸ｺﾞｼｯｸM-PRO" panose="020F0400000000000000" pitchFamily="50" charset="-128"/>
                      </a:endParaRPr>
                    </a:p>
                  </a:txBody>
                  <a:tcPr marL="52661" marR="52661" marT="26331" marB="263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9">
                  <a:txBody>
                    <a:bodyPr/>
                    <a:lstStyle/>
                    <a:p>
                      <a:pPr algn="l">
                        <a:lnSpc>
                          <a:spcPct val="100000"/>
                        </a:lnSpc>
                      </a:pPr>
                      <a:r>
                        <a:rPr kumimoji="1" lang="ja-JP" altLang="en-US" sz="1050" dirty="0">
                          <a:solidFill>
                            <a:schemeClr val="tx1"/>
                          </a:solidFill>
                          <a:latin typeface="HG丸ｺﾞｼｯｸM-PRO" panose="020F0400000000000000" pitchFamily="50" charset="-128"/>
                          <a:ea typeface="HG丸ｺﾞｼｯｸM-PRO" panose="020F0400000000000000" pitchFamily="50" charset="-128"/>
                        </a:rPr>
                        <a:t>□ 令和８年度中にクリアする誓約書を提出している令和８年度特例要件の対応について</a:t>
                      </a:r>
                      <a:endParaRPr kumimoji="1" lang="en-US" altLang="ja-JP" sz="1050" dirty="0">
                        <a:solidFill>
                          <a:schemeClr val="tx1"/>
                        </a:solidFill>
                        <a:latin typeface="HG丸ｺﾞｼｯｸM-PRO" panose="020F0400000000000000" pitchFamily="50" charset="-128"/>
                        <a:ea typeface="HG丸ｺﾞｼｯｸM-PRO" panose="020F0400000000000000" pitchFamily="50" charset="-128"/>
                      </a:endParaRPr>
                    </a:p>
                    <a:p>
                      <a:pPr algn="l">
                        <a:lnSpc>
                          <a:spcPct val="100000"/>
                        </a:lnSpc>
                      </a:pPr>
                      <a:r>
                        <a:rPr kumimoji="1" lang="ja-JP" altLang="en-US" sz="900" dirty="0">
                          <a:solidFill>
                            <a:schemeClr val="tx1"/>
                          </a:solidFill>
                          <a:latin typeface="HG丸ｺﾞｼｯｸM-PRO" panose="020F0400000000000000" pitchFamily="50" charset="-128"/>
                          <a:ea typeface="HG丸ｺﾞｼｯｸM-PRO" panose="020F0400000000000000" pitchFamily="50" charset="-128"/>
                        </a:rPr>
                        <a:t>　</a:t>
                      </a:r>
                      <a:r>
                        <a:rPr kumimoji="1" lang="ja-JP" altLang="en-US" sz="800" dirty="0">
                          <a:solidFill>
                            <a:schemeClr val="tx1"/>
                          </a:solidFill>
                          <a:latin typeface="HG丸ｺﾞｼｯｸM-PRO" panose="020F0400000000000000" pitchFamily="50" charset="-128"/>
                          <a:ea typeface="HG丸ｺﾞｼｯｸM-PRO" panose="020F0400000000000000" pitchFamily="50" charset="-128"/>
                        </a:rPr>
                        <a:t>（□ ケアプランデータ連携システム加入　□ 生産性向上体制加算取得　□ 社会福祉連携推進法人への所属）</a:t>
                      </a:r>
                      <a:endParaRPr kumimoji="1" lang="en-US" altLang="ja-JP" sz="800" dirty="0">
                        <a:solidFill>
                          <a:schemeClr val="tx1"/>
                        </a:solidFill>
                        <a:latin typeface="HG丸ｺﾞｼｯｸM-PRO" panose="020F0400000000000000" pitchFamily="50" charset="-128"/>
                        <a:ea typeface="HG丸ｺﾞｼｯｸM-PRO" panose="020F0400000000000000" pitchFamily="50" charset="-128"/>
                      </a:endParaRPr>
                    </a:p>
                    <a:p>
                      <a:pPr algn="l">
                        <a:lnSpc>
                          <a:spcPct val="100000"/>
                        </a:lnSpc>
                      </a:pPr>
                      <a:r>
                        <a:rPr kumimoji="1" lang="ja-JP" altLang="en-US" sz="1050" dirty="0">
                          <a:solidFill>
                            <a:schemeClr val="tx1"/>
                          </a:solidFill>
                          <a:latin typeface="HG丸ｺﾞｼｯｸM-PRO" panose="020F0400000000000000" pitchFamily="50" charset="-128"/>
                          <a:ea typeface="HG丸ｺﾞｼｯｸM-PRO" panose="020F0400000000000000" pitchFamily="50" charset="-128"/>
                        </a:rPr>
                        <a:t>□ 加算額増加分に相当する新規の賃金改善</a:t>
                      </a:r>
                      <a:r>
                        <a:rPr kumimoji="1" lang="ja-JP" altLang="en-US" sz="900" dirty="0">
                          <a:solidFill>
                            <a:schemeClr val="tx1"/>
                          </a:solidFill>
                          <a:latin typeface="HG丸ｺﾞｼｯｸM-PRO" panose="020F0400000000000000" pitchFamily="50" charset="-128"/>
                          <a:ea typeface="HG丸ｺﾞｼｯｸM-PRO" panose="020F0400000000000000" pitchFamily="50" charset="-128"/>
                        </a:rPr>
                        <a:t>（ベースアップによる賃金改善）</a:t>
                      </a:r>
                      <a:endParaRPr kumimoji="1" lang="en-US" altLang="ja-JP" sz="1000" dirty="0">
                        <a:solidFill>
                          <a:schemeClr val="tx1"/>
                        </a:solidFill>
                        <a:latin typeface="HG丸ｺﾞｼｯｸM-PRO" panose="020F0400000000000000" pitchFamily="50" charset="-128"/>
                        <a:ea typeface="HG丸ｺﾞｼｯｸM-PRO" panose="020F0400000000000000" pitchFamily="50" charset="-128"/>
                      </a:endParaRPr>
                    </a:p>
                    <a:p>
                      <a:pPr algn="l">
                        <a:lnSpc>
                          <a:spcPct val="100000"/>
                        </a:lnSpc>
                      </a:pPr>
                      <a:r>
                        <a:rPr kumimoji="1" lang="ja-JP" altLang="en-US" sz="1050" dirty="0">
                          <a:solidFill>
                            <a:schemeClr val="tx1"/>
                          </a:solidFill>
                          <a:latin typeface="HG丸ｺﾞｼｯｸM-PRO" panose="020F0400000000000000" pitchFamily="50" charset="-128"/>
                          <a:ea typeface="HG丸ｺﾞｼｯｸM-PRO" panose="020F0400000000000000" pitchFamily="50" charset="-128"/>
                        </a:rPr>
                        <a:t>□ 処遇改善加算を新規に取得するための対応について</a:t>
                      </a:r>
                      <a:endParaRPr kumimoji="1" lang="en-US" altLang="ja-JP" sz="1050" dirty="0">
                        <a:solidFill>
                          <a:schemeClr val="tx1"/>
                        </a:solidFill>
                        <a:latin typeface="HG丸ｺﾞｼｯｸM-PRO" panose="020F0400000000000000" pitchFamily="50" charset="-128"/>
                        <a:ea typeface="HG丸ｺﾞｼｯｸM-PRO" panose="020F0400000000000000" pitchFamily="50" charset="-128"/>
                      </a:endParaRPr>
                    </a:p>
                    <a:p>
                      <a:pPr algn="l">
                        <a:lnSpc>
                          <a:spcPct val="100000"/>
                        </a:lnSpc>
                      </a:pPr>
                      <a:r>
                        <a:rPr kumimoji="1" lang="ja-JP" altLang="en-US" sz="1050" dirty="0">
                          <a:solidFill>
                            <a:schemeClr val="tx1"/>
                          </a:solidFill>
                          <a:latin typeface="HG丸ｺﾞｼｯｸM-PRO" panose="020F0400000000000000" pitchFamily="50" charset="-128"/>
                          <a:ea typeface="HG丸ｺﾞｼｯｸM-PRO" panose="020F0400000000000000" pitchFamily="50" charset="-128"/>
                        </a:rPr>
                        <a:t>□ ランプアップするためにクリアしたい処遇改善加算要件の対応について</a:t>
                      </a:r>
                      <a:endParaRPr kumimoji="1" lang="en-US" altLang="ja-JP" sz="1050" dirty="0">
                        <a:solidFill>
                          <a:schemeClr val="tx1"/>
                        </a:solidFill>
                        <a:latin typeface="HG丸ｺﾞｼｯｸM-PRO" panose="020F0400000000000000" pitchFamily="50" charset="-128"/>
                        <a:ea typeface="HG丸ｺﾞｼｯｸM-PRO" panose="020F0400000000000000" pitchFamily="50" charset="-128"/>
                      </a:endParaRPr>
                    </a:p>
                    <a:p>
                      <a:pPr algn="l">
                        <a:lnSpc>
                          <a:spcPct val="100000"/>
                        </a:lnSpc>
                      </a:pPr>
                      <a:r>
                        <a:rPr kumimoji="1" lang="ja-JP" altLang="en-US" sz="900" dirty="0">
                          <a:solidFill>
                            <a:schemeClr val="tx1"/>
                          </a:solidFill>
                          <a:latin typeface="HG丸ｺﾞｼｯｸM-PRO" panose="020F0400000000000000" pitchFamily="50" charset="-128"/>
                          <a:ea typeface="HG丸ｺﾞｼｯｸM-PRO" panose="020F0400000000000000" pitchFamily="50" charset="-128"/>
                        </a:rPr>
                        <a:t>　</a:t>
                      </a:r>
                      <a:r>
                        <a:rPr kumimoji="1" lang="ja-JP" altLang="en-US" sz="800" dirty="0">
                          <a:solidFill>
                            <a:schemeClr val="tx1"/>
                          </a:solidFill>
                          <a:latin typeface="HG丸ｺﾞｼｯｸM-PRO" panose="020F0400000000000000" pitchFamily="50" charset="-128"/>
                          <a:ea typeface="HG丸ｺﾞｼｯｸM-PRO" panose="020F0400000000000000" pitchFamily="50" charset="-128"/>
                        </a:rPr>
                        <a:t>（□ 月例賃金改善要件　　□ キャリアパス要件　　□ 職場環境等要件）</a:t>
                      </a:r>
                      <a:endParaRPr kumimoji="1" lang="en-US" altLang="ja-JP" sz="800" dirty="0">
                        <a:solidFill>
                          <a:schemeClr val="tx1"/>
                        </a:solidFill>
                        <a:latin typeface="HG丸ｺﾞｼｯｸM-PRO" panose="020F0400000000000000" pitchFamily="50" charset="-128"/>
                        <a:ea typeface="HG丸ｺﾞｼｯｸM-PRO" panose="020F0400000000000000" pitchFamily="50" charset="-128"/>
                      </a:endParaRPr>
                    </a:p>
                    <a:p>
                      <a:pPr algn="l">
                        <a:lnSpc>
                          <a:spcPct val="100000"/>
                        </a:lnSpc>
                      </a:pPr>
                      <a:endParaRPr kumimoji="1" lang="en-US" altLang="ja-JP" sz="800" dirty="0">
                        <a:solidFill>
                          <a:schemeClr val="tx1"/>
                        </a:solidFill>
                        <a:latin typeface="HG丸ｺﾞｼｯｸM-PRO" panose="020F0400000000000000" pitchFamily="50" charset="-128"/>
                        <a:ea typeface="HG丸ｺﾞｼｯｸM-PRO" panose="020F0400000000000000" pitchFamily="50" charset="-128"/>
                      </a:endParaRPr>
                    </a:p>
                    <a:p>
                      <a:pPr marL="0" marR="0" lvl="0" indent="0" algn="l" defTabSz="526603" rtl="0" eaLnBrk="1" fontAlgn="auto" latinLnBrk="0" hangingPunct="1">
                        <a:lnSpc>
                          <a:spcPct val="100000"/>
                        </a:lnSpc>
                        <a:spcBef>
                          <a:spcPts val="0"/>
                        </a:spcBef>
                        <a:spcAft>
                          <a:spcPts val="0"/>
                        </a:spcAft>
                        <a:buClrTx/>
                        <a:buSzTx/>
                        <a:buFontTx/>
                        <a:buNone/>
                        <a:tabLst/>
                        <a:defRPr/>
                      </a:pPr>
                      <a:r>
                        <a:rPr kumimoji="1" lang="en-US" altLang="ja-JP" sz="1050" dirty="0">
                          <a:solidFill>
                            <a:schemeClr val="tx1"/>
                          </a:solidFill>
                          <a:latin typeface="HG丸ｺﾞｼｯｸM-PRO" panose="020F0400000000000000" pitchFamily="50" charset="-128"/>
                          <a:ea typeface="HG丸ｺﾞｼｯｸM-PRO" panose="020F0400000000000000" pitchFamily="50" charset="-128"/>
                        </a:rPr>
                        <a:t>※</a:t>
                      </a:r>
                      <a:r>
                        <a:rPr kumimoji="1" lang="ja-JP" altLang="en-US" sz="1050" dirty="0">
                          <a:solidFill>
                            <a:schemeClr val="tx1"/>
                          </a:solidFill>
                          <a:latin typeface="HG丸ｺﾞｼｯｸM-PRO" panose="020F0400000000000000" pitchFamily="50" charset="-128"/>
                          <a:ea typeface="HG丸ｺﾞｼｯｸM-PRO" panose="020F0400000000000000" pitchFamily="50" charset="-128"/>
                        </a:rPr>
                        <a:t>上記の☑された項目の詳しい内容を記入ください。また、その他の相談内容を記入ください。</a:t>
                      </a:r>
                      <a:endParaRPr kumimoji="1" lang="en-US" altLang="ja-JP" sz="1050" dirty="0">
                        <a:solidFill>
                          <a:schemeClr val="tx1"/>
                        </a:solidFill>
                        <a:latin typeface="HG丸ｺﾞｼｯｸM-PRO" panose="020F0400000000000000" pitchFamily="50" charset="-128"/>
                        <a:ea typeface="HG丸ｺﾞｼｯｸM-PRO" panose="020F0400000000000000" pitchFamily="50" charset="-128"/>
                      </a:endParaRPr>
                    </a:p>
                    <a:p>
                      <a:pPr algn="l">
                        <a:lnSpc>
                          <a:spcPct val="100000"/>
                        </a:lnSpc>
                      </a:pPr>
                      <a:endParaRPr kumimoji="1" lang="en-US" altLang="ja-JP" sz="1050" dirty="0">
                        <a:solidFill>
                          <a:schemeClr val="tx1"/>
                        </a:solidFill>
                        <a:latin typeface="HG丸ｺﾞｼｯｸM-PRO" panose="020F0400000000000000" pitchFamily="50" charset="-128"/>
                        <a:ea typeface="HG丸ｺﾞｼｯｸM-PRO" panose="020F0400000000000000" pitchFamily="50" charset="-128"/>
                      </a:endParaRPr>
                    </a:p>
                    <a:p>
                      <a:pPr algn="l">
                        <a:lnSpc>
                          <a:spcPct val="100000"/>
                        </a:lnSpc>
                      </a:pPr>
                      <a:r>
                        <a:rPr kumimoji="1" lang="ja-JP" altLang="en-US" sz="1050" dirty="0">
                          <a:solidFill>
                            <a:schemeClr val="tx1"/>
                          </a:solidFill>
                          <a:latin typeface="HG丸ｺﾞｼｯｸM-PRO" panose="020F0400000000000000" pitchFamily="50" charset="-128"/>
                          <a:ea typeface="HG丸ｺﾞｼｯｸM-PRO" panose="020F0400000000000000" pitchFamily="50" charset="-128"/>
                        </a:rPr>
                        <a:t>　　　　　　　　　　　　　　　　　　　　　　　　　　　　</a:t>
                      </a:r>
                      <a:endParaRPr kumimoji="1" lang="en-US" altLang="ja-JP" sz="1050" dirty="0">
                        <a:solidFill>
                          <a:schemeClr val="tx1"/>
                        </a:solidFill>
                        <a:latin typeface="HG丸ｺﾞｼｯｸM-PRO" panose="020F0400000000000000" pitchFamily="50" charset="-128"/>
                        <a:ea typeface="HG丸ｺﾞｼｯｸM-PRO" panose="020F0400000000000000" pitchFamily="50" charset="-128"/>
                      </a:endParaRPr>
                    </a:p>
                    <a:p>
                      <a:pPr algn="l"/>
                      <a:endParaRPr kumimoji="1" lang="en-US" altLang="ja-JP" sz="1100" dirty="0">
                        <a:solidFill>
                          <a:schemeClr val="tx1"/>
                        </a:solidFill>
                        <a:latin typeface="HG丸ｺﾞｼｯｸM-PRO" panose="020F0400000000000000" pitchFamily="50" charset="-128"/>
                        <a:ea typeface="HG丸ｺﾞｼｯｸM-PRO" panose="020F0400000000000000" pitchFamily="50" charset="-128"/>
                      </a:endParaRPr>
                    </a:p>
                    <a:p>
                      <a:pPr algn="l"/>
                      <a:endParaRPr kumimoji="1" lang="en-US" altLang="ja-JP" sz="1100" dirty="0">
                        <a:solidFill>
                          <a:schemeClr val="tx1"/>
                        </a:solidFill>
                        <a:latin typeface="HG丸ｺﾞｼｯｸM-PRO" panose="020F0400000000000000" pitchFamily="50" charset="-128"/>
                        <a:ea typeface="HG丸ｺﾞｼｯｸM-PRO" panose="020F0400000000000000" pitchFamily="50" charset="-128"/>
                      </a:endParaRPr>
                    </a:p>
                    <a:p>
                      <a:pPr algn="l"/>
                      <a:endParaRPr kumimoji="1" lang="en-US" altLang="ja-JP" sz="1100" dirty="0">
                        <a:solidFill>
                          <a:schemeClr val="tx1"/>
                        </a:solidFill>
                        <a:latin typeface="HG丸ｺﾞｼｯｸM-PRO" panose="020F0400000000000000" pitchFamily="50" charset="-128"/>
                        <a:ea typeface="HG丸ｺﾞｼｯｸM-PRO" panose="020F0400000000000000" pitchFamily="50" charset="-128"/>
                      </a:endParaRPr>
                    </a:p>
                    <a:p>
                      <a:pPr algn="l"/>
                      <a:endParaRPr kumimoji="1" lang="en-US" altLang="ja-JP" sz="1100" dirty="0">
                        <a:solidFill>
                          <a:schemeClr val="tx1"/>
                        </a:solidFill>
                        <a:latin typeface="HG丸ｺﾞｼｯｸM-PRO" panose="020F0400000000000000" pitchFamily="50" charset="-128"/>
                        <a:ea typeface="HG丸ｺﾞｼｯｸM-PRO" panose="020F0400000000000000" pitchFamily="50" charset="-128"/>
                      </a:endParaRPr>
                    </a:p>
                    <a:p>
                      <a:pPr algn="l"/>
                      <a:endParaRPr kumimoji="1" lang="en-US" altLang="ja-JP" sz="1100" dirty="0">
                        <a:solidFill>
                          <a:schemeClr val="tx1"/>
                        </a:solidFill>
                        <a:latin typeface="HG丸ｺﾞｼｯｸM-PRO" panose="020F0400000000000000" pitchFamily="50" charset="-128"/>
                        <a:ea typeface="HG丸ｺﾞｼｯｸM-PRO" panose="020F0400000000000000" pitchFamily="50" charset="-128"/>
                      </a:endParaRPr>
                    </a:p>
                  </a:txBody>
                  <a:tcPr marL="52661" marR="52661" marT="26331" marB="263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tcPr>
                </a:tc>
                <a:tc hMerge="1">
                  <a:txBody>
                    <a:bodyPr/>
                    <a:lstStyle/>
                    <a:p>
                      <a:endParaRPr kumimoji="1" lang="ja-JP" altLang="en-US"/>
                    </a:p>
                  </a:txBody>
                  <a:tcPr/>
                </a:tc>
                <a:extLst>
                  <a:ext uri="{0D108BD9-81ED-4DB2-BD59-A6C34878D82A}">
                    <a16:rowId xmlns:a16="http://schemas.microsoft.com/office/drawing/2014/main" val="1805009122"/>
                  </a:ext>
                </a:extLst>
              </a:tr>
            </a:tbl>
          </a:graphicData>
        </a:graphic>
      </p:graphicFrame>
      <p:sp>
        <p:nvSpPr>
          <p:cNvPr id="20" name="テキスト ボックス 19">
            <a:extLst>
              <a:ext uri="{FF2B5EF4-FFF2-40B4-BE49-F238E27FC236}">
                <a16:creationId xmlns:a16="http://schemas.microsoft.com/office/drawing/2014/main" id="{E20F537F-65FC-4B81-375E-803C7696FE8E}"/>
              </a:ext>
            </a:extLst>
          </p:cNvPr>
          <p:cNvSpPr txBox="1"/>
          <p:nvPr/>
        </p:nvSpPr>
        <p:spPr>
          <a:xfrm>
            <a:off x="185931" y="6912520"/>
            <a:ext cx="6639749" cy="701245"/>
          </a:xfrm>
          <a:prstGeom prst="rect">
            <a:avLst/>
          </a:prstGeom>
          <a:noFill/>
          <a:ln>
            <a:solidFill>
              <a:srgbClr val="FF0000"/>
            </a:solidFill>
            <a:prstDash val="sysDash"/>
          </a:ln>
        </p:spPr>
        <p:txBody>
          <a:bodyPr wrap="square">
            <a:noAutofit/>
          </a:bodyPr>
          <a:lstStyle/>
          <a:p>
            <a:pPr>
              <a:lnSpc>
                <a:spcPts val="1500"/>
              </a:lnSpc>
            </a:pPr>
            <a:r>
              <a:rPr lang="ja-JP" altLang="en-US" sz="1000" b="1" dirty="0">
                <a:latin typeface="HG丸ｺﾞｼｯｸM-PRO" panose="020F0600000000000000" pitchFamily="50" charset="-128"/>
                <a:ea typeface="HG丸ｺﾞｼｯｸM-PRO" panose="020F0600000000000000" pitchFamily="50" charset="-128"/>
              </a:rPr>
              <a:t>　　　</a:t>
            </a:r>
            <a:r>
              <a:rPr kumimoji="1" lang="ja-JP" altLang="en-US" sz="1000" b="1" dirty="0">
                <a:latin typeface="HG丸ｺﾞｼｯｸM-PRO" panose="020F0600000000000000" pitchFamily="50" charset="-128"/>
                <a:ea typeface="HG丸ｺﾞｼｯｸM-PRO" panose="020F0600000000000000" pitchFamily="50" charset="-128"/>
              </a:rPr>
              <a:t>●</a:t>
            </a:r>
            <a:r>
              <a:rPr kumimoji="1" lang="ja-JP" altLang="en-US" sz="1000" dirty="0">
                <a:latin typeface="HG丸ｺﾞｼｯｸM-PRO" panose="020F0600000000000000" pitchFamily="50" charset="-128"/>
                <a:ea typeface="HG丸ｺﾞｼｯｸM-PRO" panose="020F0600000000000000" pitchFamily="50" charset="-128"/>
              </a:rPr>
              <a:t>下記の</a:t>
            </a:r>
            <a:r>
              <a:rPr kumimoji="1" lang="ja-JP" altLang="en-US" sz="1000" dirty="0">
                <a:highlight>
                  <a:srgbClr val="FFFF00"/>
                </a:highlight>
                <a:latin typeface="HG丸ｺﾞｼｯｸM-PRO" panose="020F0600000000000000" pitchFamily="50" charset="-128"/>
                <a:ea typeface="HG丸ｺﾞｼｯｸM-PRO" panose="020F0600000000000000" pitchFamily="50" charset="-128"/>
              </a:rPr>
              <a:t>加算算定非対象サービス事業所</a:t>
            </a:r>
            <a:r>
              <a:rPr kumimoji="1" lang="ja-JP" altLang="en-US" sz="1000" dirty="0">
                <a:latin typeface="HG丸ｺﾞｼｯｸM-PRO" panose="020F0600000000000000" pitchFamily="50" charset="-128"/>
                <a:ea typeface="HG丸ｺﾞｼｯｸM-PRO" panose="020F0600000000000000" pitchFamily="50" charset="-128"/>
              </a:rPr>
              <a:t>に該当する事業所は、</a:t>
            </a:r>
            <a:r>
              <a:rPr kumimoji="1" lang="ja-JP" altLang="en-US" sz="1000" dirty="0">
                <a:highlight>
                  <a:srgbClr val="FFFF00"/>
                </a:highlight>
                <a:latin typeface="HG丸ｺﾞｼｯｸM-PRO" panose="020F0600000000000000" pitchFamily="50" charset="-128"/>
                <a:ea typeface="HG丸ｺﾞｼｯｸM-PRO" panose="020F0600000000000000" pitchFamily="50" charset="-128"/>
              </a:rPr>
              <a:t>支援対象外</a:t>
            </a:r>
            <a:r>
              <a:rPr kumimoji="1" lang="ja-JP" altLang="en-US" sz="1000" dirty="0">
                <a:latin typeface="HG丸ｺﾞｼｯｸM-PRO" panose="020F0600000000000000" pitchFamily="50" charset="-128"/>
                <a:ea typeface="HG丸ｺﾞｼｯｸM-PRO" panose="020F0600000000000000" pitchFamily="50" charset="-128"/>
              </a:rPr>
              <a:t>となります。ご了承ください。</a:t>
            </a:r>
            <a:endParaRPr kumimoji="1" lang="en-US" altLang="ja-JP" sz="1000" dirty="0">
              <a:latin typeface="HG丸ｺﾞｼｯｸM-PRO" panose="020F0600000000000000" pitchFamily="50" charset="-128"/>
              <a:ea typeface="HG丸ｺﾞｼｯｸM-PRO" panose="020F0600000000000000" pitchFamily="50" charset="-128"/>
            </a:endParaRPr>
          </a:p>
          <a:p>
            <a:pPr>
              <a:lnSpc>
                <a:spcPts val="1500"/>
              </a:lnSpc>
            </a:pPr>
            <a:r>
              <a:rPr kumimoji="1" lang="ja-JP" altLang="en-US" sz="1000" dirty="0">
                <a:latin typeface="HG丸ｺﾞｼｯｸM-PRO" panose="020F0600000000000000" pitchFamily="50" charset="-128"/>
                <a:ea typeface="HG丸ｺﾞｼｯｸM-PRO" panose="020F0600000000000000" pitchFamily="50" charset="-128"/>
              </a:rPr>
              <a:t>　　　　　</a:t>
            </a:r>
            <a:r>
              <a:rPr kumimoji="1" lang="ja-JP" altLang="en-US" sz="800" dirty="0">
                <a:latin typeface="HG丸ｺﾞｼｯｸM-PRO" panose="020F0600000000000000" pitchFamily="50" charset="-128"/>
                <a:ea typeface="HG丸ｺﾞｼｯｸM-PRO" panose="020F0600000000000000" pitchFamily="50" charset="-128"/>
              </a:rPr>
              <a:t>（</a:t>
            </a:r>
            <a:r>
              <a:rPr lang="ja-JP" altLang="en-US" sz="800" dirty="0">
                <a:latin typeface="HG丸ｺﾞｼｯｸM-PRO" panose="020F0600000000000000" pitchFamily="50" charset="-128"/>
                <a:ea typeface="HG丸ｺﾞｼｯｸM-PRO" panose="020F0600000000000000" pitchFamily="50" charset="-128"/>
              </a:rPr>
              <a:t>（介護予防）福祉用具貸与・販売、（介護予防）居宅療養管理指導</a:t>
            </a:r>
            <a:r>
              <a:rPr kumimoji="1" lang="ja-JP" altLang="en-US" sz="800" dirty="0">
                <a:latin typeface="HG丸ｺﾞｼｯｸM-PRO" panose="020F0600000000000000" pitchFamily="50" charset="-128"/>
                <a:ea typeface="HG丸ｺﾞｼｯｸM-PRO" panose="020F0600000000000000" pitchFamily="50" charset="-128"/>
              </a:rPr>
              <a:t>）</a:t>
            </a:r>
            <a:endParaRPr kumimoji="1" lang="en-US" altLang="ja-JP" sz="800" dirty="0">
              <a:latin typeface="HG丸ｺﾞｼｯｸM-PRO" panose="020F0600000000000000" pitchFamily="50" charset="-128"/>
              <a:ea typeface="HG丸ｺﾞｼｯｸM-PRO" panose="020F0600000000000000" pitchFamily="50" charset="-128"/>
            </a:endParaRPr>
          </a:p>
          <a:p>
            <a:pPr>
              <a:lnSpc>
                <a:spcPts val="1500"/>
              </a:lnSpc>
            </a:pPr>
            <a:r>
              <a:rPr lang="ja-JP" altLang="en-US" sz="1000" dirty="0">
                <a:latin typeface="HG丸ｺﾞｼｯｸM-PRO" panose="020F0600000000000000" pitchFamily="50" charset="-128"/>
                <a:ea typeface="HG丸ｺﾞｼｯｸM-PRO" panose="020F0600000000000000" pitchFamily="50" charset="-128"/>
              </a:rPr>
              <a:t>　　　●お申し込み多数の場合は、新規取得、下位区分の事業所を優先させていただきます。</a:t>
            </a:r>
            <a:endParaRPr lang="en-US" altLang="ja-JP" sz="1000" dirty="0">
              <a:latin typeface="HG丸ｺﾞｼｯｸM-PRO" panose="020F0600000000000000" pitchFamily="50" charset="-128"/>
              <a:ea typeface="HG丸ｺﾞｼｯｸM-PRO" panose="020F0600000000000000" pitchFamily="50" charset="-128"/>
            </a:endParaRPr>
          </a:p>
        </p:txBody>
      </p:sp>
      <p:sp>
        <p:nvSpPr>
          <p:cNvPr id="6" name="大かっこ 5">
            <a:extLst>
              <a:ext uri="{FF2B5EF4-FFF2-40B4-BE49-F238E27FC236}">
                <a16:creationId xmlns:a16="http://schemas.microsoft.com/office/drawing/2014/main" id="{305FEC97-9CBF-0DCF-CC7F-4F4FF8DF86C9}"/>
              </a:ext>
            </a:extLst>
          </p:cNvPr>
          <p:cNvSpPr/>
          <p:nvPr/>
        </p:nvSpPr>
        <p:spPr>
          <a:xfrm>
            <a:off x="1128756" y="5625876"/>
            <a:ext cx="5652875" cy="926604"/>
          </a:xfrm>
          <a:prstGeom prst="bracketPair">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19" name="テキスト ボックス 18">
            <a:extLst>
              <a:ext uri="{FF2B5EF4-FFF2-40B4-BE49-F238E27FC236}">
                <a16:creationId xmlns:a16="http://schemas.microsoft.com/office/drawing/2014/main" id="{343A2A33-E877-90ED-E9B1-D6EE62E18118}"/>
              </a:ext>
            </a:extLst>
          </p:cNvPr>
          <p:cNvSpPr txBox="1"/>
          <p:nvPr/>
        </p:nvSpPr>
        <p:spPr>
          <a:xfrm>
            <a:off x="974630" y="3253430"/>
            <a:ext cx="6374291" cy="297710"/>
          </a:xfrm>
          <a:prstGeom prst="rect">
            <a:avLst/>
          </a:prstGeom>
          <a:noFill/>
        </p:spPr>
        <p:txBody>
          <a:bodyPr wrap="square" rtlCol="0">
            <a:spAutoFit/>
          </a:bodyPr>
          <a:lstStyle/>
          <a:p>
            <a:pPr marL="0" marR="0" lvl="0" indent="0" algn="l" defTabSz="914400" rtl="0" eaLnBrk="1" fontAlgn="auto" latinLnBrk="0" hangingPunct="1">
              <a:lnSpc>
                <a:spcPts val="2000"/>
              </a:lnSpc>
              <a:spcBef>
                <a:spcPts val="0"/>
              </a:spcBef>
              <a:spcAft>
                <a:spcPts val="0"/>
              </a:spcAft>
              <a:buClrTx/>
              <a:buSzTx/>
              <a:buFontTx/>
              <a:buNone/>
              <a:tabLst/>
              <a:defRPr/>
            </a:pPr>
            <a:r>
              <a:rPr kumimoji="1" lang="en-US" altLang="ja-JP" sz="600" dirty="0">
                <a:solidFill>
                  <a:srgbClr val="C00000"/>
                </a:solidFill>
                <a:latin typeface="HG丸ｺﾞｼｯｸM-PRO" panose="020F0400000000000000" pitchFamily="50" charset="-128"/>
                <a:ea typeface="HG丸ｺﾞｼｯｸM-PRO" panose="020F0400000000000000" pitchFamily="50" charset="-128"/>
              </a:rPr>
              <a:t>※</a:t>
            </a:r>
            <a:r>
              <a:rPr kumimoji="1" lang="ja-JP" altLang="en-US" sz="600" dirty="0">
                <a:solidFill>
                  <a:srgbClr val="C00000"/>
                </a:solidFill>
                <a:latin typeface="HG丸ｺﾞｼｯｸM-PRO" panose="020F0400000000000000" pitchFamily="50" charset="-128"/>
                <a:ea typeface="HG丸ｺﾞｼｯｸM-PRO" panose="020F0400000000000000" pitchFamily="50" charset="-128"/>
              </a:rPr>
              <a:t>大文字と小文字、アルファベット</a:t>
            </a:r>
            <a:r>
              <a:rPr kumimoji="1" lang="en-US" altLang="ja-JP" sz="600" dirty="0">
                <a:solidFill>
                  <a:srgbClr val="C00000"/>
                </a:solidFill>
                <a:latin typeface="HG丸ｺﾞｼｯｸM-PRO" panose="020F0400000000000000" pitchFamily="50" charset="-128"/>
                <a:ea typeface="HG丸ｺﾞｼｯｸM-PRO" panose="020F0400000000000000" pitchFamily="50" charset="-128"/>
              </a:rPr>
              <a:t>O</a:t>
            </a:r>
            <a:r>
              <a:rPr kumimoji="1" lang="ja-JP" altLang="en-US" sz="600" dirty="0">
                <a:solidFill>
                  <a:srgbClr val="C00000"/>
                </a:solidFill>
                <a:latin typeface="HG丸ｺﾞｼｯｸM-PRO" panose="020F0400000000000000" pitchFamily="50" charset="-128"/>
                <a:ea typeface="HG丸ｺﾞｼｯｸM-PRO" panose="020F0400000000000000" pitchFamily="50" charset="-128"/>
              </a:rPr>
              <a:t>（オー）と数字０（ゼロ）、ー（ハイフン）と＿（アンダーバー）など、違いを明確にして丁寧にご記入ください。</a:t>
            </a:r>
          </a:p>
        </p:txBody>
      </p:sp>
      <p:sp>
        <p:nvSpPr>
          <p:cNvPr id="21" name="テキスト ボックス 20">
            <a:extLst>
              <a:ext uri="{FF2B5EF4-FFF2-40B4-BE49-F238E27FC236}">
                <a16:creationId xmlns:a16="http://schemas.microsoft.com/office/drawing/2014/main" id="{C890E891-C2C9-006A-0994-77261FC37922}"/>
              </a:ext>
            </a:extLst>
          </p:cNvPr>
          <p:cNvSpPr txBox="1"/>
          <p:nvPr/>
        </p:nvSpPr>
        <p:spPr>
          <a:xfrm>
            <a:off x="4302844" y="2736056"/>
            <a:ext cx="429926" cy="253916"/>
          </a:xfrm>
          <a:prstGeom prst="rect">
            <a:avLst/>
          </a:prstGeom>
          <a:noFill/>
        </p:spPr>
        <p:txBody>
          <a:bodyPr wrap="none" rtlCol="0">
            <a:spAutoFit/>
          </a:bodyPr>
          <a:lstStyle/>
          <a:p>
            <a:r>
              <a:rPr kumimoji="1" lang="ja-JP" altLang="en-US" sz="1050" dirty="0">
                <a:latin typeface="BIZ UDPゴシック" panose="020B0400000000000000" pitchFamily="50" charset="-128"/>
                <a:ea typeface="BIZ UDPゴシック" panose="020B0400000000000000" pitchFamily="50" charset="-128"/>
              </a:rPr>
              <a:t>なし</a:t>
            </a:r>
          </a:p>
        </p:txBody>
      </p:sp>
      <p:sp>
        <p:nvSpPr>
          <p:cNvPr id="23" name="テキスト ボックス 22">
            <a:extLst>
              <a:ext uri="{FF2B5EF4-FFF2-40B4-BE49-F238E27FC236}">
                <a16:creationId xmlns:a16="http://schemas.microsoft.com/office/drawing/2014/main" id="{378B352A-F035-4F1A-E4AC-CE83E5281DAD}"/>
              </a:ext>
            </a:extLst>
          </p:cNvPr>
          <p:cNvSpPr txBox="1"/>
          <p:nvPr/>
        </p:nvSpPr>
        <p:spPr>
          <a:xfrm>
            <a:off x="3191438" y="2736056"/>
            <a:ext cx="319318" cy="253916"/>
          </a:xfrm>
          <a:prstGeom prst="rect">
            <a:avLst/>
          </a:prstGeom>
          <a:noFill/>
        </p:spPr>
        <p:txBody>
          <a:bodyPr wrap="none" rtlCol="0">
            <a:spAutoFit/>
          </a:bodyPr>
          <a:lstStyle/>
          <a:p>
            <a:r>
              <a:rPr lang="en-US" altLang="ja-JP" sz="1050" dirty="0">
                <a:latin typeface="BIZ UDPゴシック" panose="020B0400000000000000" pitchFamily="50" charset="-128"/>
                <a:ea typeface="BIZ UDPゴシック" panose="020B0400000000000000" pitchFamily="50" charset="-128"/>
              </a:rPr>
              <a:t>Ⅲ</a:t>
            </a:r>
            <a:endParaRPr kumimoji="1" lang="ja-JP" altLang="en-US" sz="1050" dirty="0">
              <a:latin typeface="BIZ UDPゴシック" panose="020B0400000000000000" pitchFamily="50" charset="-128"/>
              <a:ea typeface="BIZ UDPゴシック" panose="020B0400000000000000" pitchFamily="50" charset="-128"/>
            </a:endParaRPr>
          </a:p>
        </p:txBody>
      </p:sp>
      <p:sp>
        <p:nvSpPr>
          <p:cNvPr id="27" name="テキスト ボックス 26">
            <a:extLst>
              <a:ext uri="{FF2B5EF4-FFF2-40B4-BE49-F238E27FC236}">
                <a16:creationId xmlns:a16="http://schemas.microsoft.com/office/drawing/2014/main" id="{CB400752-E012-7CD2-FDC3-C3CD2BCE3AFE}"/>
              </a:ext>
            </a:extLst>
          </p:cNvPr>
          <p:cNvSpPr txBox="1"/>
          <p:nvPr/>
        </p:nvSpPr>
        <p:spPr>
          <a:xfrm>
            <a:off x="3695494" y="2736056"/>
            <a:ext cx="319318" cy="253916"/>
          </a:xfrm>
          <a:prstGeom prst="rect">
            <a:avLst/>
          </a:prstGeom>
          <a:noFill/>
        </p:spPr>
        <p:txBody>
          <a:bodyPr wrap="none" rtlCol="0">
            <a:spAutoFit/>
          </a:bodyPr>
          <a:lstStyle/>
          <a:p>
            <a:r>
              <a:rPr lang="en-US" altLang="ja-JP" sz="1050" dirty="0">
                <a:latin typeface="BIZ UDPゴシック" panose="020B0400000000000000" pitchFamily="50" charset="-128"/>
                <a:ea typeface="BIZ UDPゴシック" panose="020B0400000000000000" pitchFamily="50" charset="-128"/>
              </a:rPr>
              <a:t>Ⅳ</a:t>
            </a:r>
            <a:endParaRPr kumimoji="1" lang="ja-JP" altLang="en-US" sz="1050" dirty="0">
              <a:latin typeface="BIZ UDPゴシック" panose="020B0400000000000000" pitchFamily="50" charset="-128"/>
              <a:ea typeface="BIZ UDPゴシック" panose="020B0400000000000000" pitchFamily="50" charset="-128"/>
            </a:endParaRPr>
          </a:p>
        </p:txBody>
      </p:sp>
      <p:cxnSp>
        <p:nvCxnSpPr>
          <p:cNvPr id="28" name="直線コネクタ 27">
            <a:extLst>
              <a:ext uri="{FF2B5EF4-FFF2-40B4-BE49-F238E27FC236}">
                <a16:creationId xmlns:a16="http://schemas.microsoft.com/office/drawing/2014/main" id="{CB749686-4452-83AB-568F-3A88BA736FB7}"/>
              </a:ext>
            </a:extLst>
          </p:cNvPr>
          <p:cNvCxnSpPr/>
          <p:nvPr/>
        </p:nvCxnSpPr>
        <p:spPr>
          <a:xfrm>
            <a:off x="7348921" y="3259928"/>
            <a:ext cx="1124905" cy="0"/>
          </a:xfrm>
          <a:prstGeom prst="line">
            <a:avLst/>
          </a:prstGeom>
          <a:ln w="19050"/>
        </p:spPr>
        <p:style>
          <a:lnRef idx="1">
            <a:schemeClr val="dk1"/>
          </a:lnRef>
          <a:fillRef idx="0">
            <a:schemeClr val="dk1"/>
          </a:fillRef>
          <a:effectRef idx="0">
            <a:schemeClr val="dk1"/>
          </a:effectRef>
          <a:fontRef idx="minor">
            <a:schemeClr val="tx1"/>
          </a:fontRef>
        </p:style>
      </p:cxnSp>
      <p:pic>
        <p:nvPicPr>
          <p:cNvPr id="9" name="図 8">
            <a:extLst>
              <a:ext uri="{FF2B5EF4-FFF2-40B4-BE49-F238E27FC236}">
                <a16:creationId xmlns:a16="http://schemas.microsoft.com/office/drawing/2014/main" id="{8EC7CBC5-16BB-D6A3-D056-838F55F49477}"/>
              </a:ext>
            </a:extLst>
          </p:cNvPr>
          <p:cNvPicPr>
            <a:picLocks noChangeAspect="1"/>
          </p:cNvPicPr>
          <p:nvPr/>
        </p:nvPicPr>
        <p:blipFill>
          <a:blip r:embed="rId4" cstate="print">
            <a:extLst>
              <a:ext uri="{BEBA8EAE-BF5A-486C-A8C5-ECC9F3942E4B}">
                <a14:imgProps xmlns:a14="http://schemas.microsoft.com/office/drawing/2010/main">
                  <a14:imgLayer r:embed="rId5">
                    <a14:imgEffect>
                      <a14:backgroundRemoval t="10000" b="90000" l="10000" r="90000">
                        <a14:foregroundMark x1="30435" y1="26866" x2="24638" y2="37313"/>
                        <a14:foregroundMark x1="24638" y1="26866" x2="23188" y2="58209"/>
                        <a14:foregroundMark x1="42029" y1="52239" x2="53623" y2="68657"/>
                        <a14:foregroundMark x1="56522" y1="47761" x2="56522" y2="47761"/>
                      </a14:backgroundRemoval>
                    </a14:imgEffect>
                  </a14:imgLayer>
                </a14:imgProps>
              </a:ext>
              <a:ext uri="{28A0092B-C50C-407E-A947-70E740481C1C}">
                <a14:useLocalDpi xmlns:a14="http://schemas.microsoft.com/office/drawing/2010/main" val="0"/>
              </a:ext>
            </a:extLst>
          </a:blip>
          <a:stretch>
            <a:fillRect/>
          </a:stretch>
        </p:blipFill>
        <p:spPr>
          <a:xfrm>
            <a:off x="279305" y="6834057"/>
            <a:ext cx="288625" cy="279476"/>
          </a:xfrm>
          <a:prstGeom prst="rect">
            <a:avLst/>
          </a:prstGeom>
        </p:spPr>
      </p:pic>
    </p:spTree>
    <p:extLst>
      <p:ext uri="{BB962C8B-B14F-4D97-AF65-F5344CB8AC3E}">
        <p14:creationId xmlns:p14="http://schemas.microsoft.com/office/powerpoint/2010/main" val="398104546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AG" val="134ec83a-35af-4396-8787-4fed4c6127cf"/>
</p:tagLst>
</file>

<file path=ppt/theme/theme1.xml><?xml version="1.0" encoding="utf-8"?>
<a:theme xmlns:a="http://schemas.openxmlformats.org/drawingml/2006/main" name="Office テーマ">
  <a:themeElements>
    <a:clrScheme name="スリップストリーム">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4581</TotalTime>
  <Words>492</Words>
  <Application>Microsoft Office PowerPoint</Application>
  <PresentationFormat>ユーザー設定</PresentationFormat>
  <Paragraphs>69</Paragraphs>
  <Slides>1</Slides>
  <Notes>0</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1</vt:i4>
      </vt:variant>
    </vt:vector>
  </HeadingPairs>
  <TitlesOfParts>
    <vt:vector size="8" baseType="lpstr">
      <vt:lpstr>BIZ UDPゴシック</vt:lpstr>
      <vt:lpstr>HG丸ｺﾞｼｯｸM-PRO</vt:lpstr>
      <vt:lpstr>游ゴシック</vt:lpstr>
      <vt:lpstr>游ゴシック Light</vt:lpstr>
      <vt:lpstr>Arial</vt:lpstr>
      <vt:lpstr>Calibri</vt:lpstr>
      <vt:lpstr>Office テーマ</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介護職員処遇改善加算 取得促進セミナー</dc:title>
  <dc:creator>久保 洋美</dc:creator>
  <cp:lastModifiedBy>河本 沙緒里</cp:lastModifiedBy>
  <cp:revision>330</cp:revision>
  <cp:lastPrinted>2026-08-03T05:29:49Z</cp:lastPrinted>
  <dcterms:created xsi:type="dcterms:W3CDTF">2017-02-28T07:55:29Z</dcterms:created>
  <dcterms:modified xsi:type="dcterms:W3CDTF">2026-09-15T04:55:45Z</dcterms:modified>
</cp:coreProperties>
</file>