
<file path=[Content_Types].xml><?xml version="1.0" encoding="utf-8"?>
<Types xmlns="http://schemas.openxmlformats.org/package/2006/content-types">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1"/>
  </p:sldMasterIdLst>
  <p:notesMasterIdLst>
    <p:notesMasterId r:id="rId4"/>
  </p:notesMasterIdLst>
  <p:sldIdLst>
    <p:sldId id="269" r:id="rId2"/>
    <p:sldId id="275" r:id="rId3"/>
  </p:sldIdLst>
  <p:sldSz cx="6858000" cy="9906000" type="A4"/>
  <p:notesSz cx="6735763" cy="9866313"/>
  <p:defaultTextStyle>
    <a:defPPr>
      <a:defRPr lang="ja-JP"/>
    </a:defPPr>
    <a:lvl1pPr marL="0" algn="l" defTabSz="914253" rtl="0" eaLnBrk="1" latinLnBrk="0" hangingPunct="1">
      <a:defRPr kumimoji="1" sz="1800" kern="1200">
        <a:solidFill>
          <a:schemeClr val="tx1"/>
        </a:solidFill>
        <a:latin typeface="+mn-lt"/>
        <a:ea typeface="+mn-ea"/>
        <a:cs typeface="+mn-cs"/>
      </a:defRPr>
    </a:lvl1pPr>
    <a:lvl2pPr marL="457127" algn="l" defTabSz="914253" rtl="0" eaLnBrk="1" latinLnBrk="0" hangingPunct="1">
      <a:defRPr kumimoji="1" sz="1800" kern="1200">
        <a:solidFill>
          <a:schemeClr val="tx1"/>
        </a:solidFill>
        <a:latin typeface="+mn-lt"/>
        <a:ea typeface="+mn-ea"/>
        <a:cs typeface="+mn-cs"/>
      </a:defRPr>
    </a:lvl2pPr>
    <a:lvl3pPr marL="914253" algn="l" defTabSz="914253" rtl="0" eaLnBrk="1" latinLnBrk="0" hangingPunct="1">
      <a:defRPr kumimoji="1" sz="1800" kern="1200">
        <a:solidFill>
          <a:schemeClr val="tx1"/>
        </a:solidFill>
        <a:latin typeface="+mn-lt"/>
        <a:ea typeface="+mn-ea"/>
        <a:cs typeface="+mn-cs"/>
      </a:defRPr>
    </a:lvl3pPr>
    <a:lvl4pPr marL="1371380" algn="l" defTabSz="914253" rtl="0" eaLnBrk="1" latinLnBrk="0" hangingPunct="1">
      <a:defRPr kumimoji="1" sz="1800" kern="1200">
        <a:solidFill>
          <a:schemeClr val="tx1"/>
        </a:solidFill>
        <a:latin typeface="+mn-lt"/>
        <a:ea typeface="+mn-ea"/>
        <a:cs typeface="+mn-cs"/>
      </a:defRPr>
    </a:lvl4pPr>
    <a:lvl5pPr marL="1828507" algn="l" defTabSz="914253" rtl="0" eaLnBrk="1" latinLnBrk="0" hangingPunct="1">
      <a:defRPr kumimoji="1" sz="1800" kern="1200">
        <a:solidFill>
          <a:schemeClr val="tx1"/>
        </a:solidFill>
        <a:latin typeface="+mn-lt"/>
        <a:ea typeface="+mn-ea"/>
        <a:cs typeface="+mn-cs"/>
      </a:defRPr>
    </a:lvl5pPr>
    <a:lvl6pPr marL="2285633" algn="l" defTabSz="914253" rtl="0" eaLnBrk="1" latinLnBrk="0" hangingPunct="1">
      <a:defRPr kumimoji="1" sz="1800" kern="1200">
        <a:solidFill>
          <a:schemeClr val="tx1"/>
        </a:solidFill>
        <a:latin typeface="+mn-lt"/>
        <a:ea typeface="+mn-ea"/>
        <a:cs typeface="+mn-cs"/>
      </a:defRPr>
    </a:lvl6pPr>
    <a:lvl7pPr marL="2742760" algn="l" defTabSz="914253" rtl="0" eaLnBrk="1" latinLnBrk="0" hangingPunct="1">
      <a:defRPr kumimoji="1" sz="1800" kern="1200">
        <a:solidFill>
          <a:schemeClr val="tx1"/>
        </a:solidFill>
        <a:latin typeface="+mn-lt"/>
        <a:ea typeface="+mn-ea"/>
        <a:cs typeface="+mn-cs"/>
      </a:defRPr>
    </a:lvl7pPr>
    <a:lvl8pPr marL="3199887" algn="l" defTabSz="914253" rtl="0" eaLnBrk="1" latinLnBrk="0" hangingPunct="1">
      <a:defRPr kumimoji="1" sz="1800" kern="1200">
        <a:solidFill>
          <a:schemeClr val="tx1"/>
        </a:solidFill>
        <a:latin typeface="+mn-lt"/>
        <a:ea typeface="+mn-ea"/>
        <a:cs typeface="+mn-cs"/>
      </a:defRPr>
    </a:lvl8pPr>
    <a:lvl9pPr marL="3657013" algn="l" defTabSz="914253"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宮坂 洋子" initials="宮坂" lastIdx="1" clrIdx="0">
    <p:extLst>
      <p:ext uri="{19B8F6BF-5375-455C-9EA6-DF929625EA0E}">
        <p15:presenceInfo xmlns:p15="http://schemas.microsoft.com/office/powerpoint/2012/main" userId="S-1-5-21-57989841-308236825-682003330-498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3333FF"/>
    <a:srgbClr val="FFFF66"/>
    <a:srgbClr val="FF6600"/>
    <a:srgbClr val="FFCC66"/>
    <a:srgbClr val="FF66CC"/>
    <a:srgbClr val="FF99FF"/>
    <a:srgbClr val="FFCCFF"/>
    <a:srgbClr val="CC00CC"/>
    <a:srgbClr val="66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D27102A9-8310-4765-A935-A1911B00CA55}" styleName="淡色スタイル 1 - アクセント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46F890A9-2807-4EBB-B81D-B2AA78EC7F39}" styleName="濃色スタイル 2 - アクセント 5/アクセント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濃色スタイル 2 - アクセント 3/アクセント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660B408-B3CF-4A94-85FC-2B1E0A45F4A2}" styleName="濃色スタイル 2 - アクセント 1/アクセント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5202B0CA-FC54-4496-8BCA-5EF66A818D29}" styleName="スタイル (濃色)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449" autoAdjust="0"/>
    <p:restoredTop sz="81596" autoAdjust="0"/>
  </p:normalViewPr>
  <p:slideViewPr>
    <p:cSldViewPr snapToGrid="0">
      <p:cViewPr>
        <p:scale>
          <a:sx n="100" d="100"/>
          <a:sy n="100" d="100"/>
        </p:scale>
        <p:origin x="1482" y="-3246"/>
      </p:cViewPr>
      <p:guideLst>
        <p:guide orient="horz" pos="3120"/>
        <p:guide pos="216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1"/>
            <a:ext cx="2918830" cy="495029"/>
          </a:xfrm>
          <a:prstGeom prst="rect">
            <a:avLst/>
          </a:prstGeom>
        </p:spPr>
        <p:txBody>
          <a:bodyPr vert="horz" lIns="90765" tIns="45382" rIns="90765" bIns="45382" rtlCol="0"/>
          <a:lstStyle>
            <a:lvl1pPr algn="l">
              <a:defRPr sz="1300"/>
            </a:lvl1pPr>
          </a:lstStyle>
          <a:p>
            <a:endParaRPr kumimoji="1" lang="ja-JP" altLang="en-US"/>
          </a:p>
        </p:txBody>
      </p:sp>
      <p:sp>
        <p:nvSpPr>
          <p:cNvPr id="3" name="日付プレースホルダー 2"/>
          <p:cNvSpPr>
            <a:spLocks noGrp="1"/>
          </p:cNvSpPr>
          <p:nvPr>
            <p:ph type="dt" idx="1"/>
          </p:nvPr>
        </p:nvSpPr>
        <p:spPr>
          <a:xfrm>
            <a:off x="3815377" y="1"/>
            <a:ext cx="2918830" cy="495029"/>
          </a:xfrm>
          <a:prstGeom prst="rect">
            <a:avLst/>
          </a:prstGeom>
        </p:spPr>
        <p:txBody>
          <a:bodyPr vert="horz" lIns="90765" tIns="45382" rIns="90765" bIns="45382" rtlCol="0"/>
          <a:lstStyle>
            <a:lvl1pPr algn="r">
              <a:defRPr sz="1300"/>
            </a:lvl1pPr>
          </a:lstStyle>
          <a:p>
            <a:fld id="{70F99883-74AE-4A2C-81B7-5B86A08198C0}" type="datetimeFigureOut">
              <a:rPr kumimoji="1" lang="ja-JP" altLang="en-US" smtClean="0"/>
              <a:pPr/>
              <a:t>2025/4/16</a:t>
            </a:fld>
            <a:endParaRPr kumimoji="1" lang="ja-JP" altLang="en-US"/>
          </a:p>
        </p:txBody>
      </p:sp>
      <p:sp>
        <p:nvSpPr>
          <p:cNvPr id="4" name="スライド イメージ プレースホルダー 3"/>
          <p:cNvSpPr>
            <a:spLocks noGrp="1" noRot="1" noChangeAspect="1"/>
          </p:cNvSpPr>
          <p:nvPr>
            <p:ph type="sldImg" idx="2"/>
          </p:nvPr>
        </p:nvSpPr>
        <p:spPr>
          <a:xfrm>
            <a:off x="2214563" y="1231900"/>
            <a:ext cx="2306637" cy="3332163"/>
          </a:xfrm>
          <a:prstGeom prst="rect">
            <a:avLst/>
          </a:prstGeom>
          <a:noFill/>
          <a:ln w="12700">
            <a:solidFill>
              <a:prstClr val="black"/>
            </a:solidFill>
          </a:ln>
        </p:spPr>
        <p:txBody>
          <a:bodyPr vert="horz" lIns="90765" tIns="45382" rIns="90765" bIns="45382" rtlCol="0" anchor="ctr"/>
          <a:lstStyle/>
          <a:p>
            <a:endParaRPr lang="ja-JP" altLang="en-US"/>
          </a:p>
        </p:txBody>
      </p:sp>
      <p:sp>
        <p:nvSpPr>
          <p:cNvPr id="5" name="ノート プレースホルダー 4"/>
          <p:cNvSpPr>
            <a:spLocks noGrp="1"/>
          </p:cNvSpPr>
          <p:nvPr>
            <p:ph type="body" sz="quarter" idx="3"/>
          </p:nvPr>
        </p:nvSpPr>
        <p:spPr>
          <a:xfrm>
            <a:off x="673577" y="4748164"/>
            <a:ext cx="5388610" cy="3884859"/>
          </a:xfrm>
          <a:prstGeom prst="rect">
            <a:avLst/>
          </a:prstGeom>
        </p:spPr>
        <p:txBody>
          <a:bodyPr vert="horz" lIns="90765" tIns="45382" rIns="90765" bIns="4538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371288"/>
            <a:ext cx="2918830" cy="495028"/>
          </a:xfrm>
          <a:prstGeom prst="rect">
            <a:avLst/>
          </a:prstGeom>
        </p:spPr>
        <p:txBody>
          <a:bodyPr vert="horz" lIns="90765" tIns="45382" rIns="90765" bIns="45382"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815377" y="9371288"/>
            <a:ext cx="2918830" cy="495028"/>
          </a:xfrm>
          <a:prstGeom prst="rect">
            <a:avLst/>
          </a:prstGeom>
        </p:spPr>
        <p:txBody>
          <a:bodyPr vert="horz" lIns="90765" tIns="45382" rIns="90765" bIns="45382" rtlCol="0" anchor="b"/>
          <a:lstStyle>
            <a:lvl1pPr algn="r">
              <a:defRPr sz="1300"/>
            </a:lvl1pPr>
          </a:lstStyle>
          <a:p>
            <a:fld id="{ACD93CC5-A9B8-46A1-B8C3-70AA73E05DA2}" type="slidenum">
              <a:rPr kumimoji="1" lang="ja-JP" altLang="en-US" smtClean="0"/>
              <a:pPr/>
              <a:t>‹#›</a:t>
            </a:fld>
            <a:endParaRPr kumimoji="1" lang="ja-JP" altLang="en-US"/>
          </a:p>
        </p:txBody>
      </p:sp>
    </p:spTree>
    <p:extLst>
      <p:ext uri="{BB962C8B-B14F-4D97-AF65-F5344CB8AC3E}">
        <p14:creationId xmlns:p14="http://schemas.microsoft.com/office/powerpoint/2010/main" val="3670022972"/>
      </p:ext>
    </p:extLst>
  </p:cSld>
  <p:clrMap bg1="lt1" tx1="dk1" bg2="lt2" tx2="dk2" accent1="accent1" accent2="accent2" accent3="accent3" accent4="accent4" accent5="accent5" accent6="accent6" hlink="hlink" folHlink="folHlink"/>
  <p:notesStyle>
    <a:lvl1pPr marL="0" algn="l" defTabSz="914253" rtl="0" eaLnBrk="1" latinLnBrk="0" hangingPunct="1">
      <a:defRPr kumimoji="1" sz="1200" kern="1200">
        <a:solidFill>
          <a:schemeClr val="tx1"/>
        </a:solidFill>
        <a:latin typeface="+mn-lt"/>
        <a:ea typeface="+mn-ea"/>
        <a:cs typeface="+mn-cs"/>
      </a:defRPr>
    </a:lvl1pPr>
    <a:lvl2pPr marL="457127" algn="l" defTabSz="914253" rtl="0" eaLnBrk="1" latinLnBrk="0" hangingPunct="1">
      <a:defRPr kumimoji="1" sz="1200" kern="1200">
        <a:solidFill>
          <a:schemeClr val="tx1"/>
        </a:solidFill>
        <a:latin typeface="+mn-lt"/>
        <a:ea typeface="+mn-ea"/>
        <a:cs typeface="+mn-cs"/>
      </a:defRPr>
    </a:lvl2pPr>
    <a:lvl3pPr marL="914253" algn="l" defTabSz="914253" rtl="0" eaLnBrk="1" latinLnBrk="0" hangingPunct="1">
      <a:defRPr kumimoji="1" sz="1200" kern="1200">
        <a:solidFill>
          <a:schemeClr val="tx1"/>
        </a:solidFill>
        <a:latin typeface="+mn-lt"/>
        <a:ea typeface="+mn-ea"/>
        <a:cs typeface="+mn-cs"/>
      </a:defRPr>
    </a:lvl3pPr>
    <a:lvl4pPr marL="1371380" algn="l" defTabSz="914253" rtl="0" eaLnBrk="1" latinLnBrk="0" hangingPunct="1">
      <a:defRPr kumimoji="1" sz="1200" kern="1200">
        <a:solidFill>
          <a:schemeClr val="tx1"/>
        </a:solidFill>
        <a:latin typeface="+mn-lt"/>
        <a:ea typeface="+mn-ea"/>
        <a:cs typeface="+mn-cs"/>
      </a:defRPr>
    </a:lvl4pPr>
    <a:lvl5pPr marL="1828507" algn="l" defTabSz="914253" rtl="0" eaLnBrk="1" latinLnBrk="0" hangingPunct="1">
      <a:defRPr kumimoji="1" sz="1200" kern="1200">
        <a:solidFill>
          <a:schemeClr val="tx1"/>
        </a:solidFill>
        <a:latin typeface="+mn-lt"/>
        <a:ea typeface="+mn-ea"/>
        <a:cs typeface="+mn-cs"/>
      </a:defRPr>
    </a:lvl5pPr>
    <a:lvl6pPr marL="2285633" algn="l" defTabSz="914253" rtl="0" eaLnBrk="1" latinLnBrk="0" hangingPunct="1">
      <a:defRPr kumimoji="1" sz="1200" kern="1200">
        <a:solidFill>
          <a:schemeClr val="tx1"/>
        </a:solidFill>
        <a:latin typeface="+mn-lt"/>
        <a:ea typeface="+mn-ea"/>
        <a:cs typeface="+mn-cs"/>
      </a:defRPr>
    </a:lvl6pPr>
    <a:lvl7pPr marL="2742760" algn="l" defTabSz="914253" rtl="0" eaLnBrk="1" latinLnBrk="0" hangingPunct="1">
      <a:defRPr kumimoji="1" sz="1200" kern="1200">
        <a:solidFill>
          <a:schemeClr val="tx1"/>
        </a:solidFill>
        <a:latin typeface="+mn-lt"/>
        <a:ea typeface="+mn-ea"/>
        <a:cs typeface="+mn-cs"/>
      </a:defRPr>
    </a:lvl7pPr>
    <a:lvl8pPr marL="3199887" algn="l" defTabSz="914253" rtl="0" eaLnBrk="1" latinLnBrk="0" hangingPunct="1">
      <a:defRPr kumimoji="1" sz="1200" kern="1200">
        <a:solidFill>
          <a:schemeClr val="tx1"/>
        </a:solidFill>
        <a:latin typeface="+mn-lt"/>
        <a:ea typeface="+mn-ea"/>
        <a:cs typeface="+mn-cs"/>
      </a:defRPr>
    </a:lvl8pPr>
    <a:lvl9pPr marL="3657013" algn="l" defTabSz="914253"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ACD93CC5-A9B8-46A1-B8C3-70AA73E05DA2}" type="slidenum">
              <a:rPr kumimoji="1" lang="ja-JP" altLang="en-US" smtClean="0"/>
              <a:pPr/>
              <a:t>1</a:t>
            </a:fld>
            <a:endParaRPr kumimoji="1" lang="ja-JP" altLang="en-US"/>
          </a:p>
        </p:txBody>
      </p:sp>
    </p:spTree>
    <p:extLst>
      <p:ext uri="{BB962C8B-B14F-4D97-AF65-F5344CB8AC3E}">
        <p14:creationId xmlns:p14="http://schemas.microsoft.com/office/powerpoint/2010/main" val="26181677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1" y="1621191"/>
            <a:ext cx="5829300" cy="3448755"/>
          </a:xfrm>
        </p:spPr>
        <p:txBody>
          <a:bodyPr anchor="b"/>
          <a:lstStyle>
            <a:lvl1pPr algn="ctr">
              <a:defRPr sz="5102"/>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1" y="5202946"/>
            <a:ext cx="5143500" cy="2391656"/>
          </a:xfrm>
        </p:spPr>
        <p:txBody>
          <a:bodyPr/>
          <a:lstStyle>
            <a:lvl1pPr marL="0" indent="0" algn="ctr">
              <a:buNone/>
              <a:defRPr sz="2041"/>
            </a:lvl1pPr>
            <a:lvl2pPr marL="388757" indent="0" algn="ctr">
              <a:buNone/>
              <a:defRPr sz="1701"/>
            </a:lvl2pPr>
            <a:lvl3pPr marL="777514" indent="0" algn="ctr">
              <a:buNone/>
              <a:defRPr sz="1531"/>
            </a:lvl3pPr>
            <a:lvl4pPr marL="1166271" indent="0" algn="ctr">
              <a:buNone/>
              <a:defRPr sz="1360"/>
            </a:lvl4pPr>
            <a:lvl5pPr marL="1555029" indent="0" algn="ctr">
              <a:buNone/>
              <a:defRPr sz="1360"/>
            </a:lvl5pPr>
            <a:lvl6pPr marL="1943786" indent="0" algn="ctr">
              <a:buNone/>
              <a:defRPr sz="1360"/>
            </a:lvl6pPr>
            <a:lvl7pPr marL="2332543" indent="0" algn="ctr">
              <a:buNone/>
              <a:defRPr sz="1360"/>
            </a:lvl7pPr>
            <a:lvl8pPr marL="2721300" indent="0" algn="ctr">
              <a:buNone/>
              <a:defRPr sz="1360"/>
            </a:lvl8pPr>
            <a:lvl9pPr marL="3110057" indent="0" algn="ctr">
              <a:buNone/>
              <a:defRPr sz="136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lvl1pPr>
              <a:defRPr/>
            </a:lvl1pPr>
          </a:lstStyle>
          <a:p>
            <a:pPr>
              <a:defRPr/>
            </a:pPr>
            <a:fld id="{694A3B7E-DD21-4048-88F3-59665D8E8CDB}" type="datetimeFigureOut">
              <a:rPr lang="en-US">
                <a:solidFill>
                  <a:prstClr val="black">
                    <a:tint val="75000"/>
                  </a:prstClr>
                </a:solidFill>
              </a:rPr>
              <a:pPr>
                <a:defRPr/>
              </a:pPr>
              <a:t>4/16/2025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84903F17-9641-4B84-A974-7D55D06F1897}"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0346498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lvl1pPr>
              <a:defRPr/>
            </a:lvl1pPr>
          </a:lstStyle>
          <a:p>
            <a:pPr>
              <a:defRPr/>
            </a:pPr>
            <a:fld id="{57294DBB-917B-4186-A703-7409F7CF8E54}" type="datetimeFigureOut">
              <a:rPr lang="en-US">
                <a:solidFill>
                  <a:prstClr val="black">
                    <a:tint val="75000"/>
                  </a:prstClr>
                </a:solidFill>
              </a:rPr>
              <a:pPr>
                <a:defRPr/>
              </a:pPr>
              <a:t>4/16/2025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552B72EE-4B45-425F-B500-026DA88CB77F}"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488151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6" y="527406"/>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6"/>
            <a:ext cx="4350543"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lvl1pPr>
              <a:defRPr/>
            </a:lvl1pPr>
          </a:lstStyle>
          <a:p>
            <a:pPr>
              <a:defRPr/>
            </a:pPr>
            <a:fld id="{C64D20DD-EE55-4DDE-BB8B-8D151B9371C9}" type="datetimeFigureOut">
              <a:rPr lang="en-US">
                <a:solidFill>
                  <a:prstClr val="black">
                    <a:tint val="75000"/>
                  </a:prstClr>
                </a:solidFill>
              </a:rPr>
              <a:pPr>
                <a:defRPr/>
              </a:pPr>
              <a:t>4/16/2025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EF60586A-009D-4946-86B1-6BEB0D580BF8}"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746158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7014114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3400714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lvl1pPr>
              <a:defRPr/>
            </a:lvl1pPr>
          </a:lstStyle>
          <a:p>
            <a:pPr>
              <a:defRPr/>
            </a:pPr>
            <a:fld id="{6AE7DE13-46BE-4B37-9FBB-8FA2A87D7224}" type="datetimeFigureOut">
              <a:rPr lang="en-US">
                <a:solidFill>
                  <a:prstClr val="black">
                    <a:tint val="75000"/>
                  </a:prstClr>
                </a:solidFill>
              </a:rPr>
              <a:pPr>
                <a:defRPr/>
              </a:pPr>
              <a:t>4/16/2025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9A7FC707-0A99-4B85-9C38-B64E72987C1E}"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7807303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8" y="2469626"/>
            <a:ext cx="5915025" cy="4120620"/>
          </a:xfrm>
        </p:spPr>
        <p:txBody>
          <a:bodyPr anchor="b"/>
          <a:lstStyle>
            <a:lvl1pPr>
              <a:defRPr sz="5102"/>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8" y="6629229"/>
            <a:ext cx="5915025" cy="2166936"/>
          </a:xfrm>
        </p:spPr>
        <p:txBody>
          <a:bodyPr/>
          <a:lstStyle>
            <a:lvl1pPr marL="0" indent="0">
              <a:buNone/>
              <a:defRPr sz="2041">
                <a:solidFill>
                  <a:schemeClr val="tx1"/>
                </a:solidFill>
              </a:defRPr>
            </a:lvl1pPr>
            <a:lvl2pPr marL="388757" indent="0">
              <a:buNone/>
              <a:defRPr sz="1701">
                <a:solidFill>
                  <a:schemeClr val="tx1">
                    <a:tint val="75000"/>
                  </a:schemeClr>
                </a:solidFill>
              </a:defRPr>
            </a:lvl2pPr>
            <a:lvl3pPr marL="777514" indent="0">
              <a:buNone/>
              <a:defRPr sz="1531">
                <a:solidFill>
                  <a:schemeClr val="tx1">
                    <a:tint val="75000"/>
                  </a:schemeClr>
                </a:solidFill>
              </a:defRPr>
            </a:lvl3pPr>
            <a:lvl4pPr marL="1166271" indent="0">
              <a:buNone/>
              <a:defRPr sz="1360">
                <a:solidFill>
                  <a:schemeClr val="tx1">
                    <a:tint val="75000"/>
                  </a:schemeClr>
                </a:solidFill>
              </a:defRPr>
            </a:lvl4pPr>
            <a:lvl5pPr marL="1555029" indent="0">
              <a:buNone/>
              <a:defRPr sz="1360">
                <a:solidFill>
                  <a:schemeClr val="tx1">
                    <a:tint val="75000"/>
                  </a:schemeClr>
                </a:solidFill>
              </a:defRPr>
            </a:lvl5pPr>
            <a:lvl6pPr marL="1943786" indent="0">
              <a:buNone/>
              <a:defRPr sz="1360">
                <a:solidFill>
                  <a:schemeClr val="tx1">
                    <a:tint val="75000"/>
                  </a:schemeClr>
                </a:solidFill>
              </a:defRPr>
            </a:lvl6pPr>
            <a:lvl7pPr marL="2332543" indent="0">
              <a:buNone/>
              <a:defRPr sz="1360">
                <a:solidFill>
                  <a:schemeClr val="tx1">
                    <a:tint val="75000"/>
                  </a:schemeClr>
                </a:solidFill>
              </a:defRPr>
            </a:lvl7pPr>
            <a:lvl8pPr marL="2721300" indent="0">
              <a:buNone/>
              <a:defRPr sz="1360">
                <a:solidFill>
                  <a:schemeClr val="tx1">
                    <a:tint val="75000"/>
                  </a:schemeClr>
                </a:solidFill>
              </a:defRPr>
            </a:lvl8pPr>
            <a:lvl9pPr marL="3110057" indent="0">
              <a:buNone/>
              <a:defRPr sz="136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lvl1pPr>
              <a:defRPr/>
            </a:lvl1pPr>
          </a:lstStyle>
          <a:p>
            <a:pPr>
              <a:defRPr/>
            </a:pPr>
            <a:fld id="{8184D596-71CB-401C-BE2A-FF96587D8E95}" type="datetimeFigureOut">
              <a:rPr lang="en-US">
                <a:solidFill>
                  <a:prstClr val="black">
                    <a:tint val="75000"/>
                  </a:prstClr>
                </a:solidFill>
              </a:rPr>
              <a:pPr>
                <a:defRPr/>
              </a:pPr>
              <a:t>4/16/2025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D9CCBC2-8C21-4C9A-A2A0-C4F7CFD13B61}"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40863483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3"/>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3"/>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3"/>
          <p:cNvSpPr>
            <a:spLocks noGrp="1"/>
          </p:cNvSpPr>
          <p:nvPr>
            <p:ph type="dt" sz="half" idx="10"/>
          </p:nvPr>
        </p:nvSpPr>
        <p:spPr/>
        <p:txBody>
          <a:bodyPr/>
          <a:lstStyle>
            <a:lvl1pPr>
              <a:defRPr/>
            </a:lvl1pPr>
          </a:lstStyle>
          <a:p>
            <a:pPr>
              <a:defRPr/>
            </a:pPr>
            <a:fld id="{B73FDC24-657B-46BD-9F76-F6EB56EE60B7}" type="datetimeFigureOut">
              <a:rPr lang="en-US">
                <a:solidFill>
                  <a:prstClr val="black">
                    <a:tint val="75000"/>
                  </a:prstClr>
                </a:solidFill>
              </a:rPr>
              <a:pPr>
                <a:defRPr/>
              </a:pPr>
              <a:t>4/16/2025</a:t>
            </a:fld>
            <a:endParaRPr lang="en-US" dirty="0">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0B8B99DA-1B7B-4D03-B44C-EA0B6BFD2A82}"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0666998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2"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6"/>
            <a:ext cx="2901255" cy="1190095"/>
          </a:xfrm>
        </p:spPr>
        <p:txBody>
          <a:bodyPr anchor="b"/>
          <a:lstStyle>
            <a:lvl1pPr marL="0" indent="0">
              <a:buNone/>
              <a:defRPr sz="2041" b="1"/>
            </a:lvl1pPr>
            <a:lvl2pPr marL="388757" indent="0">
              <a:buNone/>
              <a:defRPr sz="1701" b="1"/>
            </a:lvl2pPr>
            <a:lvl3pPr marL="777514" indent="0">
              <a:buNone/>
              <a:defRPr sz="1531" b="1"/>
            </a:lvl3pPr>
            <a:lvl4pPr marL="1166271" indent="0">
              <a:buNone/>
              <a:defRPr sz="1360" b="1"/>
            </a:lvl4pPr>
            <a:lvl5pPr marL="1555029" indent="0">
              <a:buNone/>
              <a:defRPr sz="1360" b="1"/>
            </a:lvl5pPr>
            <a:lvl6pPr marL="1943786" indent="0">
              <a:buNone/>
              <a:defRPr sz="1360" b="1"/>
            </a:lvl6pPr>
            <a:lvl7pPr marL="2332543" indent="0">
              <a:buNone/>
              <a:defRPr sz="1360" b="1"/>
            </a:lvl7pPr>
            <a:lvl8pPr marL="2721300" indent="0">
              <a:buNone/>
              <a:defRPr sz="1360" b="1"/>
            </a:lvl8pPr>
            <a:lvl9pPr marL="3110057" indent="0">
              <a:buNone/>
              <a:defRPr sz="136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6"/>
            <a:ext cx="2915543" cy="1190095"/>
          </a:xfrm>
        </p:spPr>
        <p:txBody>
          <a:bodyPr anchor="b"/>
          <a:lstStyle>
            <a:lvl1pPr marL="0" indent="0">
              <a:buNone/>
              <a:defRPr sz="2041" b="1"/>
            </a:lvl1pPr>
            <a:lvl2pPr marL="388757" indent="0">
              <a:buNone/>
              <a:defRPr sz="1701" b="1"/>
            </a:lvl2pPr>
            <a:lvl3pPr marL="777514" indent="0">
              <a:buNone/>
              <a:defRPr sz="1531" b="1"/>
            </a:lvl3pPr>
            <a:lvl4pPr marL="1166271" indent="0">
              <a:buNone/>
              <a:defRPr sz="1360" b="1"/>
            </a:lvl4pPr>
            <a:lvl5pPr marL="1555029" indent="0">
              <a:buNone/>
              <a:defRPr sz="1360" b="1"/>
            </a:lvl5pPr>
            <a:lvl6pPr marL="1943786" indent="0">
              <a:buNone/>
              <a:defRPr sz="1360" b="1"/>
            </a:lvl6pPr>
            <a:lvl7pPr marL="2332543" indent="0">
              <a:buNone/>
              <a:defRPr sz="1360" b="1"/>
            </a:lvl7pPr>
            <a:lvl8pPr marL="2721300" indent="0">
              <a:buNone/>
              <a:defRPr sz="1360" b="1"/>
            </a:lvl8pPr>
            <a:lvl9pPr marL="3110057" indent="0">
              <a:buNone/>
              <a:defRPr sz="136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3"/>
          <p:cNvSpPr>
            <a:spLocks noGrp="1"/>
          </p:cNvSpPr>
          <p:nvPr>
            <p:ph type="dt" sz="half" idx="10"/>
          </p:nvPr>
        </p:nvSpPr>
        <p:spPr/>
        <p:txBody>
          <a:bodyPr/>
          <a:lstStyle>
            <a:lvl1pPr>
              <a:defRPr/>
            </a:lvl1pPr>
          </a:lstStyle>
          <a:p>
            <a:pPr>
              <a:defRPr/>
            </a:pPr>
            <a:fld id="{23244564-11C5-49CA-A6C6-0EFA5B9EEF59}" type="datetimeFigureOut">
              <a:rPr lang="en-US">
                <a:solidFill>
                  <a:prstClr val="black">
                    <a:tint val="75000"/>
                  </a:prstClr>
                </a:solidFill>
              </a:rPr>
              <a:pPr>
                <a:defRPr/>
              </a:pPr>
              <a:t>4/16/2025</a:t>
            </a:fld>
            <a:endParaRPr lang="en-US" dirty="0">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A10FB411-F8C4-4E71-AA2F-EFB8BA585732}"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713261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3"/>
          <p:cNvSpPr>
            <a:spLocks noGrp="1"/>
          </p:cNvSpPr>
          <p:nvPr>
            <p:ph type="dt" sz="half" idx="10"/>
          </p:nvPr>
        </p:nvSpPr>
        <p:spPr/>
        <p:txBody>
          <a:bodyPr/>
          <a:lstStyle>
            <a:lvl1pPr>
              <a:defRPr/>
            </a:lvl1pPr>
          </a:lstStyle>
          <a:p>
            <a:pPr>
              <a:defRPr/>
            </a:pPr>
            <a:fld id="{1E3C5F0A-E814-4F5B-8509-4826EF6EAFAD}" type="datetimeFigureOut">
              <a:rPr lang="en-US">
                <a:solidFill>
                  <a:prstClr val="black">
                    <a:tint val="75000"/>
                  </a:prstClr>
                </a:solidFill>
              </a:rPr>
              <a:pPr>
                <a:defRPr/>
              </a:pPr>
              <a:t>4/16/2025</a:t>
            </a:fld>
            <a:endParaRPr lang="en-US" dirty="0">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F8C3135D-753B-4641-9B40-F5C756AB03B8}"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3180672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449F838-D727-4C3D-981F-C91357BA9725}" type="datetimeFigureOut">
              <a:rPr lang="en-US">
                <a:solidFill>
                  <a:prstClr val="black">
                    <a:tint val="75000"/>
                  </a:prstClr>
                </a:solidFill>
              </a:rPr>
              <a:pPr>
                <a:defRPr/>
              </a:pPr>
              <a:t>4/16/2025</a:t>
            </a:fld>
            <a:endParaRPr lang="en-US" dirty="0">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2E37CFDE-7B0F-4037-894D-A6CABA6358C6}"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7090921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2" y="660402"/>
            <a:ext cx="2211883" cy="2311400"/>
          </a:xfrm>
        </p:spPr>
        <p:txBody>
          <a:bodyPr anchor="b"/>
          <a:lstStyle>
            <a:lvl1pPr>
              <a:defRPr sz="2721"/>
            </a:lvl1pPr>
          </a:lstStyle>
          <a:p>
            <a:r>
              <a:rPr lang="ja-JP" altLang="en-US"/>
              <a:t>マスター タイトルの書式設定</a:t>
            </a:r>
            <a:endParaRPr lang="en-US" dirty="0"/>
          </a:p>
        </p:txBody>
      </p:sp>
      <p:sp>
        <p:nvSpPr>
          <p:cNvPr id="3" name="Content Placeholder 2"/>
          <p:cNvSpPr>
            <a:spLocks noGrp="1"/>
          </p:cNvSpPr>
          <p:nvPr>
            <p:ph idx="1"/>
          </p:nvPr>
        </p:nvSpPr>
        <p:spPr>
          <a:xfrm>
            <a:off x="2915544" y="1426282"/>
            <a:ext cx="3471863" cy="7039681"/>
          </a:xfrm>
        </p:spPr>
        <p:txBody>
          <a:bodyPr/>
          <a:lstStyle>
            <a:lvl1pPr>
              <a:defRPr sz="2721"/>
            </a:lvl1pPr>
            <a:lvl2pPr>
              <a:defRPr sz="2381"/>
            </a:lvl2pPr>
            <a:lvl3pPr>
              <a:defRPr sz="2041"/>
            </a:lvl3pPr>
            <a:lvl4pPr>
              <a:defRPr sz="1701"/>
            </a:lvl4pPr>
            <a:lvl5pPr>
              <a:defRPr sz="1701"/>
            </a:lvl5pPr>
            <a:lvl6pPr>
              <a:defRPr sz="1701"/>
            </a:lvl6pPr>
            <a:lvl7pPr>
              <a:defRPr sz="1701"/>
            </a:lvl7pPr>
            <a:lvl8pPr>
              <a:defRPr sz="1701"/>
            </a:lvl8pPr>
            <a:lvl9pPr>
              <a:defRPr sz="1701"/>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2" y="2971800"/>
            <a:ext cx="2211883" cy="5505627"/>
          </a:xfrm>
        </p:spPr>
        <p:txBody>
          <a:bodyPr/>
          <a:lstStyle>
            <a:lvl1pPr marL="0" indent="0">
              <a:buNone/>
              <a:defRPr sz="1360"/>
            </a:lvl1pPr>
            <a:lvl2pPr marL="388757" indent="0">
              <a:buNone/>
              <a:defRPr sz="1190"/>
            </a:lvl2pPr>
            <a:lvl3pPr marL="777514" indent="0">
              <a:buNone/>
              <a:defRPr sz="1020"/>
            </a:lvl3pPr>
            <a:lvl4pPr marL="1166271" indent="0">
              <a:buNone/>
              <a:defRPr sz="850"/>
            </a:lvl4pPr>
            <a:lvl5pPr marL="1555029" indent="0">
              <a:buNone/>
              <a:defRPr sz="850"/>
            </a:lvl5pPr>
            <a:lvl6pPr marL="1943786" indent="0">
              <a:buNone/>
              <a:defRPr sz="850"/>
            </a:lvl6pPr>
            <a:lvl7pPr marL="2332543" indent="0">
              <a:buNone/>
              <a:defRPr sz="850"/>
            </a:lvl7pPr>
            <a:lvl8pPr marL="2721300" indent="0">
              <a:buNone/>
              <a:defRPr sz="850"/>
            </a:lvl8pPr>
            <a:lvl9pPr marL="3110057" indent="0">
              <a:buNone/>
              <a:defRPr sz="850"/>
            </a:lvl9pPr>
          </a:lstStyle>
          <a:p>
            <a:pPr lvl="0"/>
            <a:r>
              <a:rPr lang="ja-JP" altLang="en-US"/>
              <a:t>マスター テキストの書式設定</a:t>
            </a:r>
          </a:p>
        </p:txBody>
      </p:sp>
      <p:sp>
        <p:nvSpPr>
          <p:cNvPr id="5" name="Date Placeholder 3"/>
          <p:cNvSpPr>
            <a:spLocks noGrp="1"/>
          </p:cNvSpPr>
          <p:nvPr>
            <p:ph type="dt" sz="half" idx="10"/>
          </p:nvPr>
        </p:nvSpPr>
        <p:spPr/>
        <p:txBody>
          <a:bodyPr/>
          <a:lstStyle>
            <a:lvl1pPr>
              <a:defRPr/>
            </a:lvl1pPr>
          </a:lstStyle>
          <a:p>
            <a:pPr>
              <a:defRPr/>
            </a:pPr>
            <a:fld id="{61578700-CC02-43A7-8D67-617F0C9B34C3}" type="datetimeFigureOut">
              <a:rPr lang="en-US">
                <a:solidFill>
                  <a:prstClr val="black">
                    <a:tint val="75000"/>
                  </a:prstClr>
                </a:solidFill>
              </a:rPr>
              <a:pPr>
                <a:defRPr/>
              </a:pPr>
              <a:t>4/16/2025</a:t>
            </a:fld>
            <a:endParaRPr lang="en-US" dirty="0">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717CBD56-090A-4AA6-BB18-0A87B6BE4240}"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8790018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2" y="660402"/>
            <a:ext cx="2211883" cy="2311400"/>
          </a:xfrm>
        </p:spPr>
        <p:txBody>
          <a:bodyPr anchor="b"/>
          <a:lstStyle>
            <a:lvl1pPr>
              <a:defRPr sz="2721"/>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4" y="1426282"/>
            <a:ext cx="3471863" cy="7039681"/>
          </a:xfrm>
        </p:spPr>
        <p:txBody>
          <a:bodyPr anchor="t"/>
          <a:lstStyle>
            <a:lvl1pPr marL="0" indent="0">
              <a:buNone/>
              <a:defRPr sz="2721"/>
            </a:lvl1pPr>
            <a:lvl2pPr marL="388757" indent="0">
              <a:buNone/>
              <a:defRPr sz="2381"/>
            </a:lvl2pPr>
            <a:lvl3pPr marL="777514" indent="0">
              <a:buNone/>
              <a:defRPr sz="2041"/>
            </a:lvl3pPr>
            <a:lvl4pPr marL="1166271" indent="0">
              <a:buNone/>
              <a:defRPr sz="1701"/>
            </a:lvl4pPr>
            <a:lvl5pPr marL="1555029" indent="0">
              <a:buNone/>
              <a:defRPr sz="1701"/>
            </a:lvl5pPr>
            <a:lvl6pPr marL="1943786" indent="0">
              <a:buNone/>
              <a:defRPr sz="1701"/>
            </a:lvl6pPr>
            <a:lvl7pPr marL="2332543" indent="0">
              <a:buNone/>
              <a:defRPr sz="1701"/>
            </a:lvl7pPr>
            <a:lvl8pPr marL="2721300" indent="0">
              <a:buNone/>
              <a:defRPr sz="1701"/>
            </a:lvl8pPr>
            <a:lvl9pPr marL="3110057" indent="0">
              <a:buNone/>
              <a:defRPr sz="1701"/>
            </a:lvl9pPr>
          </a:lstStyle>
          <a:p>
            <a:pPr lvl="0"/>
            <a:r>
              <a:rPr lang="ja-JP" altLang="en-US" noProof="0"/>
              <a:t>図を追加</a:t>
            </a:r>
            <a:endParaRPr lang="en-US" noProof="0" dirty="0"/>
          </a:p>
        </p:txBody>
      </p:sp>
      <p:sp>
        <p:nvSpPr>
          <p:cNvPr id="4" name="Text Placeholder 3"/>
          <p:cNvSpPr>
            <a:spLocks noGrp="1"/>
          </p:cNvSpPr>
          <p:nvPr>
            <p:ph type="body" sz="half" idx="2"/>
          </p:nvPr>
        </p:nvSpPr>
        <p:spPr>
          <a:xfrm>
            <a:off x="472382" y="2971800"/>
            <a:ext cx="2211883" cy="5505627"/>
          </a:xfrm>
        </p:spPr>
        <p:txBody>
          <a:bodyPr/>
          <a:lstStyle>
            <a:lvl1pPr marL="0" indent="0">
              <a:buNone/>
              <a:defRPr sz="1360"/>
            </a:lvl1pPr>
            <a:lvl2pPr marL="388757" indent="0">
              <a:buNone/>
              <a:defRPr sz="1190"/>
            </a:lvl2pPr>
            <a:lvl3pPr marL="777514" indent="0">
              <a:buNone/>
              <a:defRPr sz="1020"/>
            </a:lvl3pPr>
            <a:lvl4pPr marL="1166271" indent="0">
              <a:buNone/>
              <a:defRPr sz="850"/>
            </a:lvl4pPr>
            <a:lvl5pPr marL="1555029" indent="0">
              <a:buNone/>
              <a:defRPr sz="850"/>
            </a:lvl5pPr>
            <a:lvl6pPr marL="1943786" indent="0">
              <a:buNone/>
              <a:defRPr sz="850"/>
            </a:lvl6pPr>
            <a:lvl7pPr marL="2332543" indent="0">
              <a:buNone/>
              <a:defRPr sz="850"/>
            </a:lvl7pPr>
            <a:lvl8pPr marL="2721300" indent="0">
              <a:buNone/>
              <a:defRPr sz="850"/>
            </a:lvl8pPr>
            <a:lvl9pPr marL="3110057" indent="0">
              <a:buNone/>
              <a:defRPr sz="850"/>
            </a:lvl9pPr>
          </a:lstStyle>
          <a:p>
            <a:pPr lvl="0"/>
            <a:r>
              <a:rPr lang="ja-JP" altLang="en-US"/>
              <a:t>マスター テキストの書式設定</a:t>
            </a:r>
          </a:p>
        </p:txBody>
      </p:sp>
      <p:sp>
        <p:nvSpPr>
          <p:cNvPr id="5" name="Date Placeholder 3"/>
          <p:cNvSpPr>
            <a:spLocks noGrp="1"/>
          </p:cNvSpPr>
          <p:nvPr>
            <p:ph type="dt" sz="half" idx="10"/>
          </p:nvPr>
        </p:nvSpPr>
        <p:spPr/>
        <p:txBody>
          <a:bodyPr/>
          <a:lstStyle>
            <a:lvl1pPr>
              <a:defRPr/>
            </a:lvl1pPr>
          </a:lstStyle>
          <a:p>
            <a:pPr>
              <a:defRPr/>
            </a:pPr>
            <a:fld id="{D7CF08AA-2110-42CD-8773-E3A4EF59A3C2}" type="datetimeFigureOut">
              <a:rPr lang="en-US">
                <a:solidFill>
                  <a:prstClr val="black">
                    <a:tint val="75000"/>
                  </a:prstClr>
                </a:solidFill>
              </a:rPr>
              <a:pPr>
                <a:defRPr/>
              </a:pPr>
              <a:t>4/16/2025</a:t>
            </a:fld>
            <a:endParaRPr lang="en-US" dirty="0">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5D69A334-02AD-4810-8742-6DB93C5EA25A}"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4090177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855" y="527666"/>
            <a:ext cx="5914290" cy="191459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855" y="2636891"/>
            <a:ext cx="5914290" cy="6285862"/>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857" y="9180821"/>
            <a:ext cx="1542980" cy="527666"/>
          </a:xfrm>
          <a:prstGeom prst="rect">
            <a:avLst/>
          </a:prstGeom>
        </p:spPr>
        <p:txBody>
          <a:bodyPr vert="horz" lIns="91440" tIns="45720" rIns="91440" bIns="45720" rtlCol="0" anchor="ctr"/>
          <a:lstStyle>
            <a:lvl1pPr algn="l" defTabSz="1019007" fontAlgn="auto">
              <a:spcBef>
                <a:spcPts val="0"/>
              </a:spcBef>
              <a:spcAft>
                <a:spcPts val="0"/>
              </a:spcAft>
              <a:defRPr sz="1020" smtClean="0">
                <a:solidFill>
                  <a:schemeClr val="tx1">
                    <a:tint val="75000"/>
                  </a:schemeClr>
                </a:solidFill>
                <a:latin typeface="+mn-lt"/>
                <a:ea typeface="+mn-ea"/>
              </a:defRPr>
            </a:lvl1pPr>
          </a:lstStyle>
          <a:p>
            <a:pPr>
              <a:defRPr/>
            </a:pPr>
            <a:fld id="{F884F0B2-B493-4BF7-8ECE-6909FFB28D80}" type="datetimeFigureOut">
              <a:rPr lang="en-US">
                <a:solidFill>
                  <a:prstClr val="black">
                    <a:tint val="75000"/>
                  </a:prstClr>
                </a:solidFill>
              </a:rPr>
              <a:pPr>
                <a:defRPr/>
              </a:pPr>
              <a:t>4/16/2025</a:t>
            </a:fld>
            <a:endParaRPr lang="en-US" dirty="0">
              <a:solidFill>
                <a:prstClr val="black">
                  <a:tint val="75000"/>
                </a:prstClr>
              </a:solidFill>
            </a:endParaRPr>
          </a:p>
        </p:txBody>
      </p:sp>
      <p:sp>
        <p:nvSpPr>
          <p:cNvPr id="5" name="Footer Placeholder 4"/>
          <p:cNvSpPr>
            <a:spLocks noGrp="1"/>
          </p:cNvSpPr>
          <p:nvPr>
            <p:ph type="ftr" sz="quarter" idx="3"/>
          </p:nvPr>
        </p:nvSpPr>
        <p:spPr>
          <a:xfrm>
            <a:off x="2271066" y="9180821"/>
            <a:ext cx="2315870" cy="527666"/>
          </a:xfrm>
          <a:prstGeom prst="rect">
            <a:avLst/>
          </a:prstGeom>
        </p:spPr>
        <p:txBody>
          <a:bodyPr vert="horz" lIns="91440" tIns="45720" rIns="91440" bIns="45720" rtlCol="0" anchor="ctr"/>
          <a:lstStyle>
            <a:lvl1pPr algn="ctr" defTabSz="1019007" fontAlgn="auto">
              <a:spcBef>
                <a:spcPts val="0"/>
              </a:spcBef>
              <a:spcAft>
                <a:spcPts val="0"/>
              </a:spcAft>
              <a:defRPr sz="1020" dirty="0">
                <a:solidFill>
                  <a:schemeClr val="tx1">
                    <a:tint val="75000"/>
                  </a:schemeClr>
                </a:solidFill>
                <a:latin typeface="+mn-lt"/>
                <a:ea typeface="+mn-ea"/>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4"/>
          </p:nvPr>
        </p:nvSpPr>
        <p:spPr>
          <a:xfrm>
            <a:off x="4843167" y="9180821"/>
            <a:ext cx="1542980" cy="527666"/>
          </a:xfrm>
          <a:prstGeom prst="rect">
            <a:avLst/>
          </a:prstGeom>
        </p:spPr>
        <p:txBody>
          <a:bodyPr vert="horz" lIns="91440" tIns="45720" rIns="91440" bIns="45720" rtlCol="0" anchor="ctr"/>
          <a:lstStyle>
            <a:lvl1pPr algn="r" defTabSz="1019007" fontAlgn="auto">
              <a:spcBef>
                <a:spcPts val="0"/>
              </a:spcBef>
              <a:spcAft>
                <a:spcPts val="0"/>
              </a:spcAft>
              <a:defRPr sz="1020" smtClean="0">
                <a:solidFill>
                  <a:schemeClr val="tx1">
                    <a:tint val="75000"/>
                  </a:schemeClr>
                </a:solidFill>
                <a:latin typeface="+mn-lt"/>
                <a:ea typeface="+mn-ea"/>
              </a:defRPr>
            </a:lvl1pPr>
          </a:lstStyle>
          <a:p>
            <a:pPr>
              <a:defRPr/>
            </a:pPr>
            <a:fld id="{E74A00B5-3BCE-4728-91D6-CDCA4B0AE929}"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955636464"/>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 id="2147483675" r:id="rId13"/>
  </p:sldLayoutIdLst>
  <p:txStyles>
    <p:titleStyle>
      <a:lvl1pPr algn="l" defTabSz="776288" rtl="0" fontAlgn="base">
        <a:lnSpc>
          <a:spcPct val="90000"/>
        </a:lnSpc>
        <a:spcBef>
          <a:spcPct val="0"/>
        </a:spcBef>
        <a:spcAft>
          <a:spcPct val="0"/>
        </a:spcAft>
        <a:defRPr kumimoji="1" sz="3700" kern="1200">
          <a:solidFill>
            <a:schemeClr val="tx1"/>
          </a:solidFill>
          <a:latin typeface="+mj-lt"/>
          <a:ea typeface="+mj-ea"/>
          <a:cs typeface="+mj-cs"/>
        </a:defRPr>
      </a:lvl1pPr>
      <a:lvl2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2pPr>
      <a:lvl3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3pPr>
      <a:lvl4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4pPr>
      <a:lvl5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5pPr>
      <a:lvl6pPr marL="4572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6pPr>
      <a:lvl7pPr marL="9144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7pPr>
      <a:lvl8pPr marL="13716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8pPr>
      <a:lvl9pPr marL="18288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9pPr>
    </p:titleStyle>
    <p:bodyStyle>
      <a:lvl1pPr marL="193675" indent="-193675" algn="l" defTabSz="776288" rtl="0" fontAlgn="base">
        <a:lnSpc>
          <a:spcPct val="90000"/>
        </a:lnSpc>
        <a:spcBef>
          <a:spcPts val="850"/>
        </a:spcBef>
        <a:spcAft>
          <a:spcPct val="0"/>
        </a:spcAft>
        <a:buFont typeface="Arial" pitchFamily="34" charset="0"/>
        <a:buChar char="•"/>
        <a:defRPr kumimoji="1" sz="2300" kern="1200">
          <a:solidFill>
            <a:schemeClr val="tx1"/>
          </a:solidFill>
          <a:latin typeface="+mn-lt"/>
          <a:ea typeface="+mn-ea"/>
          <a:cs typeface="+mn-cs"/>
        </a:defRPr>
      </a:lvl1pPr>
      <a:lvl2pPr marL="582613" indent="-193675" algn="l" defTabSz="776288" rtl="0" fontAlgn="base">
        <a:lnSpc>
          <a:spcPct val="90000"/>
        </a:lnSpc>
        <a:spcBef>
          <a:spcPts val="425"/>
        </a:spcBef>
        <a:spcAft>
          <a:spcPct val="0"/>
        </a:spcAft>
        <a:buFont typeface="Arial" pitchFamily="34" charset="0"/>
        <a:buChar char="•"/>
        <a:defRPr kumimoji="1" sz="2000" kern="1200">
          <a:solidFill>
            <a:schemeClr val="tx1"/>
          </a:solidFill>
          <a:latin typeface="+mn-lt"/>
          <a:ea typeface="+mn-ea"/>
          <a:cs typeface="+mn-cs"/>
        </a:defRPr>
      </a:lvl2pPr>
      <a:lvl3pPr marL="971550" indent="-193675" algn="l" defTabSz="776288" rtl="0" fontAlgn="base">
        <a:lnSpc>
          <a:spcPct val="90000"/>
        </a:lnSpc>
        <a:spcBef>
          <a:spcPts val="425"/>
        </a:spcBef>
        <a:spcAft>
          <a:spcPct val="0"/>
        </a:spcAft>
        <a:buFont typeface="Arial" pitchFamily="34" charset="0"/>
        <a:buChar char="•"/>
        <a:defRPr kumimoji="1" sz="1700" kern="1200">
          <a:solidFill>
            <a:schemeClr val="tx1"/>
          </a:solidFill>
          <a:latin typeface="+mn-lt"/>
          <a:ea typeface="+mn-ea"/>
          <a:cs typeface="+mn-cs"/>
        </a:defRPr>
      </a:lvl3pPr>
      <a:lvl4pPr marL="1360488" indent="-193675" algn="l" defTabSz="776288" rtl="0" fontAlgn="base">
        <a:lnSpc>
          <a:spcPct val="90000"/>
        </a:lnSpc>
        <a:spcBef>
          <a:spcPts val="425"/>
        </a:spcBef>
        <a:spcAft>
          <a:spcPct val="0"/>
        </a:spcAft>
        <a:buFont typeface="Arial" pitchFamily="34" charset="0"/>
        <a:buChar char="•"/>
        <a:defRPr kumimoji="1" sz="1500" kern="1200">
          <a:solidFill>
            <a:schemeClr val="tx1"/>
          </a:solidFill>
          <a:latin typeface="+mn-lt"/>
          <a:ea typeface="+mn-ea"/>
          <a:cs typeface="+mn-cs"/>
        </a:defRPr>
      </a:lvl4pPr>
      <a:lvl5pPr marL="1747838" indent="-193675" algn="l" defTabSz="776288" rtl="0" fontAlgn="base">
        <a:lnSpc>
          <a:spcPct val="90000"/>
        </a:lnSpc>
        <a:spcBef>
          <a:spcPts val="425"/>
        </a:spcBef>
        <a:spcAft>
          <a:spcPct val="0"/>
        </a:spcAft>
        <a:buFont typeface="Arial" pitchFamily="34" charset="0"/>
        <a:buChar char="•"/>
        <a:defRPr kumimoji="1" sz="1500"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9pPr>
    </p:bodyStyle>
    <p:otherStyle>
      <a:defPPr>
        <a:defRPr lang="en-US"/>
      </a:defPPr>
      <a:lvl1pPr marL="0" algn="l" defTabSz="777514" rtl="0" eaLnBrk="1" latinLnBrk="0" hangingPunct="1">
        <a:defRPr kumimoji="1" sz="1531" kern="1200">
          <a:solidFill>
            <a:schemeClr val="tx1"/>
          </a:solidFill>
          <a:latin typeface="+mn-lt"/>
          <a:ea typeface="+mn-ea"/>
          <a:cs typeface="+mn-cs"/>
        </a:defRPr>
      </a:lvl1pPr>
      <a:lvl2pPr marL="388757" algn="l" defTabSz="777514" rtl="0" eaLnBrk="1" latinLnBrk="0" hangingPunct="1">
        <a:defRPr kumimoji="1" sz="1531" kern="1200">
          <a:solidFill>
            <a:schemeClr val="tx1"/>
          </a:solidFill>
          <a:latin typeface="+mn-lt"/>
          <a:ea typeface="+mn-ea"/>
          <a:cs typeface="+mn-cs"/>
        </a:defRPr>
      </a:lvl2pPr>
      <a:lvl3pPr marL="777514" algn="l" defTabSz="777514" rtl="0" eaLnBrk="1" latinLnBrk="0" hangingPunct="1">
        <a:defRPr kumimoji="1" sz="1531" kern="1200">
          <a:solidFill>
            <a:schemeClr val="tx1"/>
          </a:solidFill>
          <a:latin typeface="+mn-lt"/>
          <a:ea typeface="+mn-ea"/>
          <a:cs typeface="+mn-cs"/>
        </a:defRPr>
      </a:lvl3pPr>
      <a:lvl4pPr marL="1166271" algn="l" defTabSz="777514" rtl="0" eaLnBrk="1" latinLnBrk="0" hangingPunct="1">
        <a:defRPr kumimoji="1" sz="1531" kern="1200">
          <a:solidFill>
            <a:schemeClr val="tx1"/>
          </a:solidFill>
          <a:latin typeface="+mn-lt"/>
          <a:ea typeface="+mn-ea"/>
          <a:cs typeface="+mn-cs"/>
        </a:defRPr>
      </a:lvl4pPr>
      <a:lvl5pPr marL="1555029" algn="l" defTabSz="777514" rtl="0" eaLnBrk="1" latinLnBrk="0" hangingPunct="1">
        <a:defRPr kumimoji="1" sz="1531" kern="1200">
          <a:solidFill>
            <a:schemeClr val="tx1"/>
          </a:solidFill>
          <a:latin typeface="+mn-lt"/>
          <a:ea typeface="+mn-ea"/>
          <a:cs typeface="+mn-cs"/>
        </a:defRPr>
      </a:lvl5pPr>
      <a:lvl6pPr marL="1943786" algn="l" defTabSz="777514" rtl="0" eaLnBrk="1" latinLnBrk="0" hangingPunct="1">
        <a:defRPr kumimoji="1" sz="1531" kern="1200">
          <a:solidFill>
            <a:schemeClr val="tx1"/>
          </a:solidFill>
          <a:latin typeface="+mn-lt"/>
          <a:ea typeface="+mn-ea"/>
          <a:cs typeface="+mn-cs"/>
        </a:defRPr>
      </a:lvl6pPr>
      <a:lvl7pPr marL="2332543" algn="l" defTabSz="777514" rtl="0" eaLnBrk="1" latinLnBrk="0" hangingPunct="1">
        <a:defRPr kumimoji="1" sz="1531" kern="1200">
          <a:solidFill>
            <a:schemeClr val="tx1"/>
          </a:solidFill>
          <a:latin typeface="+mn-lt"/>
          <a:ea typeface="+mn-ea"/>
          <a:cs typeface="+mn-cs"/>
        </a:defRPr>
      </a:lvl7pPr>
      <a:lvl8pPr marL="2721300" algn="l" defTabSz="777514" rtl="0" eaLnBrk="1" latinLnBrk="0" hangingPunct="1">
        <a:defRPr kumimoji="1" sz="1531" kern="1200">
          <a:solidFill>
            <a:schemeClr val="tx1"/>
          </a:solidFill>
          <a:latin typeface="+mn-lt"/>
          <a:ea typeface="+mn-ea"/>
          <a:cs typeface="+mn-cs"/>
        </a:defRPr>
      </a:lvl8pPr>
      <a:lvl9pPr marL="3110057" algn="l" defTabSz="777514" rtl="0" eaLnBrk="1" latinLnBrk="0" hangingPunct="1">
        <a:defRPr kumimoji="1"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12.xml"/><Relationship Id="rId6" Type="http://schemas.microsoft.com/office/2007/relationships/hdphoto" Target="../media/hdphoto2.wdp"/><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7F1E7F8A-F974-4CF4-BA6B-1644F46FACDC}"/>
              </a:ext>
            </a:extLst>
          </p:cNvPr>
          <p:cNvSpPr/>
          <p:nvPr/>
        </p:nvSpPr>
        <p:spPr>
          <a:xfrm>
            <a:off x="-109538" y="-44886"/>
            <a:ext cx="7000875" cy="36000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100" b="1" dirty="0">
                <a:latin typeface="メイリオ" panose="020B0604030504040204" pitchFamily="50" charset="-128"/>
                <a:ea typeface="メイリオ" panose="020B0604030504040204" pitchFamily="50" charset="-128"/>
              </a:rPr>
              <a:t>＜</a:t>
            </a:r>
            <a:r>
              <a:rPr kumimoji="1" lang="ja-JP" altLang="en-US" sz="1100" b="1" dirty="0">
                <a:latin typeface="メイリオ" panose="020B0604030504040204" pitchFamily="50" charset="-128"/>
                <a:ea typeface="メイリオ" panose="020B0604030504040204" pitchFamily="50" charset="-128"/>
              </a:rPr>
              <a:t>受講をご希望の皆さまへ</a:t>
            </a:r>
            <a:r>
              <a:rPr lang="ja-JP" altLang="en-US" sz="1100" b="1" dirty="0">
                <a:latin typeface="メイリオ" panose="020B0604030504040204" pitchFamily="50" charset="-128"/>
                <a:ea typeface="メイリオ" panose="020B0604030504040204" pitchFamily="50" charset="-128"/>
              </a:rPr>
              <a:t>＞ </a:t>
            </a:r>
            <a:r>
              <a:rPr kumimoji="1" lang="ja-JP" altLang="en-US" sz="1000" b="1" dirty="0">
                <a:latin typeface="メイリオ" panose="020B0604030504040204" pitchFamily="50" charset="-128"/>
                <a:ea typeface="メイリオ" panose="020B0604030504040204" pitchFamily="50" charset="-128"/>
              </a:rPr>
              <a:t>下記禁止事項、お申込み手順等をご確認のうえ、メール・</a:t>
            </a:r>
            <a:r>
              <a:rPr kumimoji="1" lang="en-US" altLang="ja-JP" sz="1000" b="1" dirty="0">
                <a:latin typeface="メイリオ" panose="020B0604030504040204" pitchFamily="50" charset="-128"/>
                <a:ea typeface="メイリオ" panose="020B0604030504040204" pitchFamily="50" charset="-128"/>
              </a:rPr>
              <a:t>FAX</a:t>
            </a:r>
            <a:r>
              <a:rPr kumimoji="1" lang="ja-JP" altLang="en-US" sz="1000" b="1" dirty="0">
                <a:latin typeface="メイリオ" panose="020B0604030504040204" pitchFamily="50" charset="-128"/>
                <a:ea typeface="メイリオ" panose="020B0604030504040204" pitchFamily="50" charset="-128"/>
              </a:rPr>
              <a:t>等でお申込みください</a:t>
            </a:r>
            <a:endParaRPr kumimoji="1" lang="ja-JP" altLang="en-US" sz="1000" b="1" dirty="0"/>
          </a:p>
        </p:txBody>
      </p:sp>
      <p:sp>
        <p:nvSpPr>
          <p:cNvPr id="9" name="正方形/長方形 8">
            <a:extLst>
              <a:ext uri="{FF2B5EF4-FFF2-40B4-BE49-F238E27FC236}">
                <a16:creationId xmlns:a16="http://schemas.microsoft.com/office/drawing/2014/main" id="{3BDBC80D-5BBD-4259-B8DB-9D81EEAD8D01}"/>
              </a:ext>
            </a:extLst>
          </p:cNvPr>
          <p:cNvSpPr/>
          <p:nvPr/>
        </p:nvSpPr>
        <p:spPr>
          <a:xfrm>
            <a:off x="12819" y="3742947"/>
            <a:ext cx="6756162" cy="338555"/>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900" dirty="0">
                <a:latin typeface="メイリオ" panose="020B0604030504040204" pitchFamily="50" charset="-128"/>
                <a:ea typeface="メイリオ" panose="020B0604030504040204" pitchFamily="50" charset="-128"/>
              </a:rPr>
              <a:t>▼▽▼▽</a:t>
            </a:r>
            <a:r>
              <a:rPr lang="ja-JP" altLang="en-US" sz="900" b="1" dirty="0">
                <a:latin typeface="メイリオ" panose="020B0604030504040204" pitchFamily="50" charset="-128"/>
                <a:ea typeface="メイリオ" panose="020B0604030504040204" pitchFamily="50" charset="-128"/>
              </a:rPr>
              <a:t>下記の項目は受講に必要な情報となりますので、メール申し込みの際も入力漏れのないようお願いいたします</a:t>
            </a:r>
            <a:r>
              <a:rPr lang="ja-JP" altLang="en-US" sz="900" dirty="0">
                <a:latin typeface="メイリオ" panose="020B0604030504040204" pitchFamily="50" charset="-128"/>
                <a:ea typeface="メイリオ" panose="020B0604030504040204" pitchFamily="50" charset="-128"/>
              </a:rPr>
              <a:t>▽▼▽▼</a:t>
            </a:r>
            <a:endParaRPr kumimoji="1" lang="ja-JP" altLang="en-US" sz="900" dirty="0"/>
          </a:p>
        </p:txBody>
      </p:sp>
      <p:sp>
        <p:nvSpPr>
          <p:cNvPr id="10" name="テキスト ボックス 9">
            <a:extLst>
              <a:ext uri="{FF2B5EF4-FFF2-40B4-BE49-F238E27FC236}">
                <a16:creationId xmlns:a16="http://schemas.microsoft.com/office/drawing/2014/main" id="{68AE7B5F-209A-4135-A236-F2DF29D8F845}"/>
              </a:ext>
            </a:extLst>
          </p:cNvPr>
          <p:cNvSpPr txBox="1"/>
          <p:nvPr/>
        </p:nvSpPr>
        <p:spPr>
          <a:xfrm>
            <a:off x="111156" y="9567446"/>
            <a:ext cx="6626267" cy="338554"/>
          </a:xfrm>
          <a:prstGeom prst="rect">
            <a:avLst/>
          </a:prstGeom>
          <a:noFill/>
        </p:spPr>
        <p:txBody>
          <a:bodyPr wrap="square" rtlCol="0">
            <a:spAutoFit/>
          </a:bodyPr>
          <a:lstStyle/>
          <a:p>
            <a:r>
              <a:rPr kumimoji="1" lang="en-US" altLang="ja-JP" sz="800" dirty="0">
                <a:latin typeface="ＭＳ ゴシック" panose="020B0609070205080204" pitchFamily="49" charset="-128"/>
                <a:ea typeface="ＭＳ ゴシック" panose="020B0609070205080204" pitchFamily="49" charset="-128"/>
              </a:rPr>
              <a:t>※</a:t>
            </a:r>
            <a:r>
              <a:rPr kumimoji="1" lang="ja-JP" altLang="en-US" sz="800" dirty="0">
                <a:latin typeface="ＭＳ ゴシック" panose="020B0609070205080204" pitchFamily="49" charset="-128"/>
                <a:ea typeface="ＭＳ ゴシック" panose="020B0609070205080204" pitchFamily="49" charset="-128"/>
              </a:rPr>
              <a:t>当センターのプライバシーポリシーに基づき申込書等の内容は、厳重に管理し、ご本人の了解なしに第三者へ提供されることはありません。</a:t>
            </a:r>
            <a:r>
              <a:rPr kumimoji="1" lang="en-US" altLang="ja-JP" sz="800" dirty="0">
                <a:latin typeface="ＭＳ ゴシック" panose="020B0609070205080204" pitchFamily="49" charset="-128"/>
                <a:ea typeface="ＭＳ ゴシック" panose="020B0609070205080204" pitchFamily="49" charset="-128"/>
              </a:rPr>
              <a:t>※</a:t>
            </a:r>
            <a:r>
              <a:rPr kumimoji="1" lang="ja-JP" altLang="en-US" sz="800" dirty="0">
                <a:latin typeface="ＭＳ ゴシック" panose="020B0609070205080204" pitchFamily="49" charset="-128"/>
                <a:ea typeface="ＭＳ ゴシック" panose="020B0609070205080204" pitchFamily="49" charset="-128"/>
              </a:rPr>
              <a:t>お問合せ先等は、本案内の表面をご確認ください。</a:t>
            </a:r>
          </a:p>
        </p:txBody>
      </p:sp>
      <p:graphicFrame>
        <p:nvGraphicFramePr>
          <p:cNvPr id="2" name="表 6">
            <a:extLst>
              <a:ext uri="{FF2B5EF4-FFF2-40B4-BE49-F238E27FC236}">
                <a16:creationId xmlns:a16="http://schemas.microsoft.com/office/drawing/2014/main" id="{2D0832DD-9235-C98B-081F-8E0BE2371D39}"/>
              </a:ext>
            </a:extLst>
          </p:cNvPr>
          <p:cNvGraphicFramePr>
            <a:graphicFrameLocks noGrp="1"/>
          </p:cNvGraphicFramePr>
          <p:nvPr>
            <p:extLst>
              <p:ext uri="{D42A27DB-BD31-4B8C-83A1-F6EECF244321}">
                <p14:modId xmlns:p14="http://schemas.microsoft.com/office/powerpoint/2010/main" val="80741886"/>
              </p:ext>
            </p:extLst>
          </p:nvPr>
        </p:nvGraphicFramePr>
        <p:xfrm>
          <a:off x="50492" y="4006380"/>
          <a:ext cx="6756163" cy="3113483"/>
        </p:xfrm>
        <a:graphic>
          <a:graphicData uri="http://schemas.openxmlformats.org/drawingml/2006/table">
            <a:tbl>
              <a:tblPr firstRow="1" bandRow="1">
                <a:tableStyleId>{5C22544A-7EE6-4342-B048-85BDC9FD1C3A}</a:tableStyleId>
              </a:tblPr>
              <a:tblGrid>
                <a:gridCol w="1104379">
                  <a:extLst>
                    <a:ext uri="{9D8B030D-6E8A-4147-A177-3AD203B41FA5}">
                      <a16:colId xmlns:a16="http://schemas.microsoft.com/office/drawing/2014/main" val="3927998835"/>
                    </a:ext>
                  </a:extLst>
                </a:gridCol>
                <a:gridCol w="3017484">
                  <a:extLst>
                    <a:ext uri="{9D8B030D-6E8A-4147-A177-3AD203B41FA5}">
                      <a16:colId xmlns:a16="http://schemas.microsoft.com/office/drawing/2014/main" val="2081562666"/>
                    </a:ext>
                  </a:extLst>
                </a:gridCol>
                <a:gridCol w="639758">
                  <a:extLst>
                    <a:ext uri="{9D8B030D-6E8A-4147-A177-3AD203B41FA5}">
                      <a16:colId xmlns:a16="http://schemas.microsoft.com/office/drawing/2014/main" val="2470055331"/>
                    </a:ext>
                  </a:extLst>
                </a:gridCol>
                <a:gridCol w="314987">
                  <a:extLst>
                    <a:ext uri="{9D8B030D-6E8A-4147-A177-3AD203B41FA5}">
                      <a16:colId xmlns:a16="http://schemas.microsoft.com/office/drawing/2014/main" val="1937928681"/>
                    </a:ext>
                  </a:extLst>
                </a:gridCol>
                <a:gridCol w="1679555">
                  <a:extLst>
                    <a:ext uri="{9D8B030D-6E8A-4147-A177-3AD203B41FA5}">
                      <a16:colId xmlns:a16="http://schemas.microsoft.com/office/drawing/2014/main" val="4115529675"/>
                    </a:ext>
                  </a:extLst>
                </a:gridCol>
              </a:tblGrid>
              <a:tr h="416986">
                <a:tc>
                  <a:txBody>
                    <a:bodyPr/>
                    <a:lstStyle/>
                    <a:p>
                      <a:pPr algn="ctr"/>
                      <a:r>
                        <a:rPr kumimoji="1" lang="ja-JP" altLang="en-US" sz="1100" b="0" dirty="0">
                          <a:solidFill>
                            <a:schemeClr val="tx1"/>
                          </a:solidFill>
                          <a:latin typeface="メイリオ" panose="020B0604030504040204" pitchFamily="50" charset="-128"/>
                          <a:ea typeface="メイリオ" panose="020B0604030504040204" pitchFamily="50" charset="-128"/>
                        </a:rPr>
                        <a:t>申込者名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800" b="0" dirty="0">
                          <a:solidFill>
                            <a:schemeClr val="tx1"/>
                          </a:solidFill>
                          <a:latin typeface="メイリオ" panose="020B0604030504040204" pitchFamily="50" charset="-128"/>
                          <a:ea typeface="メイリオ" panose="020B0604030504040204" pitchFamily="50" charset="-128"/>
                        </a:rPr>
                        <a:t>ふりがな（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a:lnSpc>
                          <a:spcPts val="1700"/>
                        </a:lnSpc>
                      </a:pPr>
                      <a:r>
                        <a:rPr kumimoji="1" lang="ja-JP" altLang="en-US" sz="800" b="0" dirty="0">
                          <a:solidFill>
                            <a:schemeClr val="tx1"/>
                          </a:solidFill>
                          <a:latin typeface="メイリオ" panose="020B0604030504040204" pitchFamily="50" charset="-128"/>
                          <a:ea typeface="メイリオ" panose="020B0604030504040204" pitchFamily="50" charset="-128"/>
                        </a:rPr>
                        <a:t>賛助会員の確認</a:t>
                      </a:r>
                      <a:endParaRPr kumimoji="1" lang="en-US" altLang="ja-JP" sz="800" b="0" dirty="0">
                        <a:solidFill>
                          <a:schemeClr val="tx1"/>
                        </a:solidFill>
                        <a:latin typeface="メイリオ" panose="020B0604030504040204" pitchFamily="50" charset="-128"/>
                        <a:ea typeface="メイリオ" panose="020B0604030504040204" pitchFamily="50" charset="-128"/>
                      </a:endParaRPr>
                    </a:p>
                    <a:p>
                      <a:pPr>
                        <a:lnSpc>
                          <a:spcPts val="1700"/>
                        </a:lnSpc>
                      </a:pPr>
                      <a:r>
                        <a:rPr kumimoji="1" lang="ja-JP" altLang="en-US" sz="800" b="0" dirty="0">
                          <a:solidFill>
                            <a:schemeClr val="tx1"/>
                          </a:solidFill>
                          <a:latin typeface="メイリオ" panose="020B0604030504040204" pitchFamily="50" charset="-128"/>
                          <a:ea typeface="メイリオ" panose="020B0604030504040204" pitchFamily="50" charset="-128"/>
                        </a:rPr>
                        <a:t>（該当に〇）</a:t>
                      </a:r>
                      <a:r>
                        <a:rPr kumimoji="1" lang="en-US" altLang="ja-JP" sz="800" b="0" dirty="0">
                          <a:solidFill>
                            <a:schemeClr val="tx1"/>
                          </a:solidFill>
                          <a:latin typeface="メイリオ" panose="020B0604030504040204" pitchFamily="50" charset="-128"/>
                          <a:ea typeface="メイリオ" panose="020B0604030504040204" pitchFamily="50" charset="-128"/>
                        </a:rPr>
                        <a:t>          </a:t>
                      </a:r>
                      <a:r>
                        <a:rPr kumimoji="1" lang="ja-JP" altLang="en-US" sz="1200" b="0" dirty="0">
                          <a:solidFill>
                            <a:schemeClr val="tx1"/>
                          </a:solidFill>
                          <a:latin typeface="メイリオ" panose="020B0604030504040204" pitchFamily="50" charset="-128"/>
                          <a:ea typeface="メイリオ" panose="020B0604030504040204" pitchFamily="50" charset="-128"/>
                        </a:rPr>
                        <a:t>賛助会員 ・ 非会員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sz="11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64728410"/>
                  </a:ext>
                </a:extLst>
              </a:tr>
              <a:tr h="303089">
                <a:tc>
                  <a:txBody>
                    <a:bodyPr/>
                    <a:lstStyle/>
                    <a:p>
                      <a:pPr algn="ctr"/>
                      <a:r>
                        <a:rPr kumimoji="1" lang="ja-JP" altLang="en-US" sz="1100" b="0" dirty="0">
                          <a:latin typeface="メイリオ" panose="020B0604030504040204" pitchFamily="50" charset="-128"/>
                          <a:ea typeface="メイリオ" panose="020B0604030504040204" pitchFamily="50" charset="-128"/>
                        </a:rPr>
                        <a:t>法人名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dirty="0"/>
                        <a:t>TEL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1" lang="ja-JP" altLang="en-US" sz="700" b="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100" dirty="0">
                          <a:latin typeface="メイリオ" panose="020B0604030504040204" pitchFamily="50" charset="-128"/>
                          <a:ea typeface="メイリオ" panose="020B0604030504040204" pitchFamily="50" charset="-128"/>
                        </a:rPr>
                        <a:t>賛助会員の確認欄</a:t>
                      </a:r>
                      <a:endParaRPr kumimoji="1" lang="en-US" altLang="ja-JP" sz="1100" dirty="0">
                        <a:latin typeface="メイリオ" panose="020B0604030504040204" pitchFamily="50" charset="-128"/>
                        <a:ea typeface="メイリオ" panose="020B0604030504040204" pitchFamily="50" charset="-128"/>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100" dirty="0">
                          <a:latin typeface="メイリオ" panose="020B0604030504040204" pitchFamily="50" charset="-128"/>
                          <a:ea typeface="メイリオ" panose="020B0604030504040204" pitchFamily="50" charset="-128"/>
                        </a:rPr>
                        <a:t>（該当項目に〇）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2972273120"/>
                  </a:ext>
                </a:extLst>
              </a:tr>
              <a:tr h="303089">
                <a:tc>
                  <a:txBody>
                    <a:bodyPr/>
                    <a:lstStyle/>
                    <a:p>
                      <a:pPr algn="ctr"/>
                      <a:r>
                        <a:rPr kumimoji="1" lang="ja-JP" altLang="en-US" sz="1100" b="0" dirty="0">
                          <a:latin typeface="メイリオ" panose="020B0604030504040204" pitchFamily="50" charset="-128"/>
                          <a:ea typeface="メイリオ" panose="020B0604030504040204" pitchFamily="50" charset="-128"/>
                        </a:rPr>
                        <a:t>事業所名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b="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dirty="0"/>
                        <a:t>FAX</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endParaRPr kumimoji="1" lang="ja-JP" altLang="en-US" b="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r>
                        <a:rPr kumimoji="1" lang="ja-JP" altLang="en-US" sz="1200" dirty="0">
                          <a:latin typeface="メイリオ" panose="020B0604030504040204" pitchFamily="50" charset="-128"/>
                          <a:ea typeface="メイリオ" panose="020B0604030504040204" pitchFamily="50" charset="-128"/>
                        </a:rPr>
                        <a:t>会員 ・ 非会員</a:t>
                      </a:r>
                      <a:endParaRPr kumimoji="1" lang="ja-JP" altLang="en-US" sz="160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17352118"/>
                  </a:ext>
                </a:extLst>
              </a:tr>
              <a:tr h="334607">
                <a:tc>
                  <a:txBody>
                    <a:bodyPr/>
                    <a:lstStyle/>
                    <a:p>
                      <a:pPr algn="ctr"/>
                      <a:r>
                        <a:rPr kumimoji="1" lang="ja-JP" altLang="en-US" sz="1100" b="0" dirty="0">
                          <a:latin typeface="メイリオ" panose="020B0604030504040204" pitchFamily="50" charset="-128"/>
                          <a:ea typeface="メイリオ" panose="020B0604030504040204" pitchFamily="50" charset="-128"/>
                        </a:rPr>
                        <a:t>住　所</a:t>
                      </a:r>
                      <a:endParaRPr kumimoji="1" lang="en-US" altLang="ja-JP" sz="1100" b="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r>
                        <a:rPr kumimoji="1" lang="ja-JP" altLang="en-US" sz="1100" b="0" dirty="0">
                          <a:latin typeface="メイリオ" panose="020B0604030504040204" pitchFamily="50" charset="-128"/>
                          <a:ea typeface="メイリオ" panose="020B0604030504040204" pitchFamily="50"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10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100" b="0"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r>
                        <a:rPr kumimoji="1" lang="en-US" altLang="ja-JP" sz="1100" dirty="0">
                          <a:latin typeface="メイリオ" panose="020B0604030504040204" pitchFamily="50" charset="-128"/>
                          <a:ea typeface="メイリオ" panose="020B0604030504040204" pitchFamily="50" charset="-128"/>
                        </a:rPr>
                        <a:t>TEL</a:t>
                      </a:r>
                    </a:p>
                    <a:p>
                      <a:r>
                        <a:rPr kumimoji="1" lang="en-US" altLang="ja-JP" sz="1100" dirty="0">
                          <a:latin typeface="メイリオ" panose="020B0604030504040204" pitchFamily="50" charset="-128"/>
                          <a:ea typeface="メイリオ" panose="020B0604030504040204" pitchFamily="50" charset="-128"/>
                        </a:rPr>
                        <a:t>FAX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58503260"/>
                  </a:ext>
                </a:extLst>
              </a:tr>
              <a:tr h="357410">
                <a:tc>
                  <a:txBody>
                    <a:bodyPr/>
                    <a:lstStyle/>
                    <a:p>
                      <a:pPr algn="ctr"/>
                      <a:r>
                        <a:rPr kumimoji="1" lang="en-US" altLang="ja-JP" sz="1100" b="0" dirty="0">
                          <a:latin typeface="メイリオ" panose="020B0604030504040204" pitchFamily="50" charset="-128"/>
                          <a:ea typeface="メイリオ" panose="020B0604030504040204" pitchFamily="50" charset="-128"/>
                        </a:rPr>
                        <a:t>E-mail</a:t>
                      </a:r>
                      <a:endParaRPr kumimoji="1" lang="ja-JP" altLang="en-US" sz="1100" b="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pPr>
                        <a:lnSpc>
                          <a:spcPct val="150000"/>
                        </a:lnSpc>
                      </a:pPr>
                      <a:r>
                        <a:rPr kumimoji="1" lang="en-US" altLang="ja-JP" sz="700" b="0" dirty="0">
                          <a:latin typeface="メイリオ" panose="020B0604030504040204" pitchFamily="50" charset="-128"/>
                          <a:ea typeface="メイリオ" panose="020B0604030504040204" pitchFamily="50" charset="-128"/>
                        </a:rPr>
                        <a:t>※</a:t>
                      </a:r>
                      <a:r>
                        <a:rPr kumimoji="1" lang="ja-JP" altLang="en-US" sz="700" b="0" dirty="0">
                          <a:latin typeface="メイリオ" panose="020B0604030504040204" pitchFamily="50" charset="-128"/>
                          <a:ea typeface="メイリオ" panose="020B0604030504040204" pitchFamily="50" charset="-128"/>
                        </a:rPr>
                        <a:t>０（ゼロ）と</a:t>
                      </a:r>
                      <a:r>
                        <a:rPr kumimoji="1" lang="en-US" altLang="ja-JP" sz="700" b="0" dirty="0">
                          <a:latin typeface="メイリオ" panose="020B0604030504040204" pitchFamily="50" charset="-128"/>
                          <a:ea typeface="メイリオ" panose="020B0604030504040204" pitchFamily="50" charset="-128"/>
                        </a:rPr>
                        <a:t>O</a:t>
                      </a:r>
                      <a:r>
                        <a:rPr kumimoji="1" lang="ja-JP" altLang="en-US" sz="700" b="0" dirty="0">
                          <a:latin typeface="メイリオ" panose="020B0604030504040204" pitchFamily="50" charset="-128"/>
                          <a:ea typeface="メイリオ" panose="020B0604030504040204" pitchFamily="50" charset="-128"/>
                        </a:rPr>
                        <a:t>（オー）、１（イチ）とｌ（エル）など違いを明確にご記入ください。</a:t>
                      </a:r>
                    </a:p>
                  </a:txBody>
                  <a:tcPr marT="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10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sz="11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58069672"/>
                  </a:ext>
                </a:extLst>
              </a:tr>
              <a:tr h="336370">
                <a:tc>
                  <a:txBody>
                    <a:bodyPr/>
                    <a:lstStyle/>
                    <a:p>
                      <a:pPr algn="ctr"/>
                      <a:r>
                        <a:rPr kumimoji="1" lang="ja-JP" altLang="en-US" sz="900" b="0" dirty="0">
                          <a:latin typeface="メイリオ" panose="020B0604030504040204" pitchFamily="50" charset="-128"/>
                          <a:ea typeface="メイリオ" panose="020B0604030504040204" pitchFamily="50" charset="-128"/>
                        </a:rPr>
                        <a:t>請求書宛先</a:t>
                      </a:r>
                      <a:endParaRPr kumimoji="1" lang="en-US" altLang="ja-JP" sz="900" b="0" dirty="0">
                        <a:latin typeface="メイリオ" panose="020B0604030504040204" pitchFamily="50" charset="-128"/>
                        <a:ea typeface="メイリオ" panose="020B0604030504040204" pitchFamily="50" charset="-128"/>
                      </a:endParaRPr>
                    </a:p>
                    <a:p>
                      <a:pPr algn="ctr"/>
                      <a:r>
                        <a:rPr kumimoji="1" lang="ja-JP" altLang="en-US" sz="700" b="0" dirty="0">
                          <a:latin typeface="メイリオ" panose="020B0604030504040204" pitchFamily="50" charset="-128"/>
                          <a:ea typeface="メイリオ" panose="020B0604030504040204" pitchFamily="50" charset="-128"/>
                        </a:rPr>
                        <a:t>上記以外に送付希望</a:t>
                      </a:r>
                      <a:endParaRPr kumimoji="1" lang="en-US" altLang="ja-JP" sz="700" b="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r>
                        <a:rPr kumimoji="1" lang="ja-JP" altLang="en-US" sz="1100" b="0" dirty="0">
                          <a:latin typeface="メイリオ" panose="020B0604030504040204" pitchFamily="50" charset="-128"/>
                          <a:ea typeface="メイリオ" panose="020B0604030504040204" pitchFamily="50" charset="-128"/>
                        </a:rPr>
                        <a:t>〒　　　　　　　　　　　　　　　　　　　　　　　　</a:t>
                      </a:r>
                      <a:r>
                        <a:rPr kumimoji="1" lang="en-US" altLang="ja-JP" sz="900" b="0" dirty="0">
                          <a:latin typeface="メイリオ" panose="020B0604030504040204" pitchFamily="50" charset="-128"/>
                          <a:ea typeface="メイリオ" panose="020B0604030504040204" pitchFamily="50" charset="-128"/>
                        </a:rPr>
                        <a:t>TEL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09769405"/>
                  </a:ext>
                </a:extLst>
              </a:tr>
              <a:tr h="369823">
                <a:tc>
                  <a:txBody>
                    <a:bodyPr/>
                    <a:lstStyle/>
                    <a:p>
                      <a:pPr algn="ctr"/>
                      <a:r>
                        <a:rPr kumimoji="1" lang="ja-JP" altLang="en-US" sz="1100" b="0" dirty="0">
                          <a:latin typeface="メイリオ" panose="020B0604030504040204" pitchFamily="50" charset="-128"/>
                          <a:ea typeface="メイリオ" panose="020B0604030504040204" pitchFamily="50" charset="-128"/>
                        </a:rPr>
                        <a:t>同意事項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algn="l"/>
                      <a:r>
                        <a:rPr kumimoji="1" lang="ja-JP" altLang="en-US" sz="700" b="0" dirty="0">
                          <a:latin typeface="メイリオ" panose="020B0604030504040204" pitchFamily="50" charset="-128"/>
                          <a:ea typeface="メイリオ" panose="020B0604030504040204" pitchFamily="50" charset="-128"/>
                        </a:rPr>
                        <a:t>本セミナーリーフレット等に記載の「</a:t>
                      </a:r>
                      <a:r>
                        <a:rPr kumimoji="1" lang="en-US" altLang="ja-JP" sz="700" b="0" dirty="0">
                          <a:latin typeface="メイリオ" panose="020B0604030504040204" pitchFamily="50" charset="-128"/>
                          <a:ea typeface="メイリオ" panose="020B0604030504040204" pitchFamily="50" charset="-128"/>
                        </a:rPr>
                        <a:t>Web</a:t>
                      </a:r>
                      <a:r>
                        <a:rPr kumimoji="1" lang="ja-JP" altLang="en-US" sz="700" b="0" dirty="0">
                          <a:latin typeface="メイリオ" panose="020B0604030504040204" pitchFamily="50" charset="-128"/>
                          <a:ea typeface="メイリオ" panose="020B0604030504040204" pitchFamily="50" charset="-128"/>
                        </a:rPr>
                        <a:t>セミナー受講における禁止事項及び注意事項」及び手順の「注意事項」に同意しますか。（同意する場合は、右欄にチェックをお願いしす。）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050" dirty="0">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hMerge="1">
                  <a:txBody>
                    <a:bodyPr/>
                    <a:lstStyle/>
                    <a:p>
                      <a:pPr algn="l"/>
                      <a:endParaRPr kumimoji="1" lang="ja-JP" altLang="en-US" sz="1000" dirty="0">
                        <a:latin typeface="メイリオ" panose="020B0604030504040204" pitchFamily="50" charset="-128"/>
                        <a:ea typeface="メイリオ" panose="020B0604030504040204" pitchFamily="50" charset="-128"/>
                      </a:endParaRPr>
                    </a:p>
                  </a:txBody>
                  <a:tcPr anchor="ctr"/>
                </a:tc>
                <a:tc>
                  <a:txBody>
                    <a:bodyPr/>
                    <a:lstStyle/>
                    <a:p>
                      <a:r>
                        <a:rPr kumimoji="1" lang="ja-JP" altLang="en-US" sz="2000" b="0" dirty="0">
                          <a:latin typeface="メイリオ" panose="020B0604030504040204" pitchFamily="50" charset="-128"/>
                          <a:ea typeface="メイリオ" panose="020B0604030504040204" pitchFamily="50" charset="-128"/>
                        </a:rPr>
                        <a:t>　 </a:t>
                      </a:r>
                      <a:r>
                        <a:rPr kumimoji="1" lang="ja-JP" altLang="en-US" sz="1200" b="0" dirty="0">
                          <a:latin typeface="メイリオ" panose="020B0604030504040204" pitchFamily="50" charset="-128"/>
                          <a:ea typeface="メイリオ" panose="020B0604030504040204" pitchFamily="50" charset="-128"/>
                        </a:rPr>
                        <a:t>同意する</a:t>
                      </a:r>
                      <a:endParaRPr kumimoji="1" lang="ja-JP" altLang="en-US" b="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53995003"/>
                  </a:ext>
                </a:extLst>
              </a:tr>
              <a:tr h="524393">
                <a:tc gridSpan="5">
                  <a:txBody>
                    <a:bodyPr/>
                    <a:lstStyle/>
                    <a:p>
                      <a:pPr marL="0" marR="0" lvl="0" indent="0" algn="l" defTabSz="777514" rtl="0" eaLnBrk="1" fontAlgn="auto" latinLnBrk="0" hangingPunct="1">
                        <a:lnSpc>
                          <a:spcPct val="100000"/>
                        </a:lnSpc>
                        <a:spcBef>
                          <a:spcPts val="0"/>
                        </a:spcBef>
                        <a:spcAft>
                          <a:spcPts val="0"/>
                        </a:spcAft>
                        <a:buClrTx/>
                        <a:buSzTx/>
                        <a:buFontTx/>
                        <a:buNone/>
                        <a:tabLst/>
                        <a:defRPr/>
                      </a:pPr>
                      <a:r>
                        <a:rPr kumimoji="1" lang="en-US" altLang="ja-JP" sz="900" b="0" dirty="0">
                          <a:latin typeface="メイリオ" panose="020B0604030504040204" pitchFamily="50" charset="-128"/>
                          <a:ea typeface="メイリオ" panose="020B0604030504040204" pitchFamily="50" charset="-128"/>
                        </a:rPr>
                        <a:t>【</a:t>
                      </a:r>
                      <a:r>
                        <a:rPr kumimoji="1" lang="ja-JP" altLang="en-US" sz="900" b="0" dirty="0">
                          <a:latin typeface="メイリオ" panose="020B0604030504040204" pitchFamily="50" charset="-128"/>
                          <a:ea typeface="メイリオ" panose="020B0604030504040204" pitchFamily="50" charset="-128"/>
                        </a:rPr>
                        <a:t>特定商取引法改正に伴う有料講習広告送信の承諾について</a:t>
                      </a:r>
                      <a:r>
                        <a:rPr kumimoji="1" lang="en-US" altLang="ja-JP" sz="900" b="0" dirty="0">
                          <a:latin typeface="メイリオ" panose="020B0604030504040204" pitchFamily="50" charset="-128"/>
                          <a:ea typeface="メイリオ" panose="020B0604030504040204" pitchFamily="50" charset="-128"/>
                        </a:rPr>
                        <a:t>】</a:t>
                      </a:r>
                      <a:endParaRPr kumimoji="1" lang="ja-JP" altLang="en-US" sz="900" b="0" dirty="0">
                        <a:latin typeface="メイリオ" panose="020B0604030504040204" pitchFamily="50" charset="-128"/>
                        <a:ea typeface="メイリオ" panose="020B0604030504040204" pitchFamily="50" charset="-128"/>
                      </a:endParaRPr>
                    </a:p>
                    <a:p>
                      <a:pPr algn="l"/>
                      <a:r>
                        <a:rPr kumimoji="1" lang="ja-JP" altLang="en-US" sz="900" b="0" dirty="0">
                          <a:latin typeface="メイリオ" panose="020B0604030504040204" pitchFamily="50" charset="-128"/>
                          <a:ea typeface="メイリオ" panose="020B0604030504040204" pitchFamily="50" charset="-128"/>
                        </a:rPr>
                        <a:t>　　　　　　　今後開催予定の有料講習・セミナーの募集チラシの送信の許諾に関して、チェックをお願いします</a:t>
                      </a:r>
                      <a:endParaRPr kumimoji="1" lang="en-US" altLang="ja-JP" sz="900" b="0" dirty="0">
                        <a:latin typeface="メイリオ" panose="020B0604030504040204" pitchFamily="50" charset="-128"/>
                        <a:ea typeface="メイリオ" panose="020B0604030504040204" pitchFamily="50" charset="-128"/>
                      </a:endParaRPr>
                    </a:p>
                    <a:p>
                      <a:pPr algn="l"/>
                      <a:r>
                        <a:rPr kumimoji="1" lang="ja-JP" altLang="en-US" sz="900" b="0" dirty="0">
                          <a:latin typeface="メイリオ" panose="020B0604030504040204" pitchFamily="50" charset="-128"/>
                          <a:ea typeface="メイリオ" panose="020B0604030504040204" pitchFamily="50" charset="-128"/>
                        </a:rPr>
                        <a:t>　　　　　　　　　　　　　　</a:t>
                      </a:r>
                      <a:r>
                        <a:rPr kumimoji="1" lang="ja-JP" altLang="en-US" sz="1000" b="0" dirty="0">
                          <a:latin typeface="メイリオ" panose="020B0604030504040204" pitchFamily="50" charset="-128"/>
                          <a:ea typeface="メイリオ" panose="020B0604030504040204" pitchFamily="50" charset="-128"/>
                        </a:rPr>
                        <a:t>□メール送信　　　□</a:t>
                      </a:r>
                      <a:r>
                        <a:rPr kumimoji="1" lang="en-US" altLang="ja-JP" sz="1000" b="0" dirty="0">
                          <a:latin typeface="メイリオ" panose="020B0604030504040204" pitchFamily="50" charset="-128"/>
                          <a:ea typeface="メイリオ" panose="020B0604030504040204" pitchFamily="50" charset="-128"/>
                        </a:rPr>
                        <a:t>FAX</a:t>
                      </a:r>
                      <a:r>
                        <a:rPr kumimoji="1" lang="ja-JP" altLang="en-US" sz="1000" b="0" dirty="0">
                          <a:latin typeface="メイリオ" panose="020B0604030504040204" pitchFamily="50" charset="-128"/>
                          <a:ea typeface="メイリオ" panose="020B0604030504040204" pitchFamily="50" charset="-128"/>
                        </a:rPr>
                        <a:t>送信　　　□承諾しない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b="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04828403"/>
                  </a:ext>
                </a:extLst>
              </a:tr>
            </a:tbl>
          </a:graphicData>
        </a:graphic>
      </p:graphicFrame>
      <p:graphicFrame>
        <p:nvGraphicFramePr>
          <p:cNvPr id="12" name="表 7">
            <a:extLst>
              <a:ext uri="{FF2B5EF4-FFF2-40B4-BE49-F238E27FC236}">
                <a16:creationId xmlns:a16="http://schemas.microsoft.com/office/drawing/2014/main" id="{7D13D853-F412-EF52-A8D5-2929E7F85F78}"/>
              </a:ext>
            </a:extLst>
          </p:cNvPr>
          <p:cNvGraphicFramePr>
            <a:graphicFrameLocks noGrp="1"/>
          </p:cNvGraphicFramePr>
          <p:nvPr>
            <p:extLst>
              <p:ext uri="{D42A27DB-BD31-4B8C-83A1-F6EECF244321}">
                <p14:modId xmlns:p14="http://schemas.microsoft.com/office/powerpoint/2010/main" val="832928740"/>
              </p:ext>
            </p:extLst>
          </p:nvPr>
        </p:nvGraphicFramePr>
        <p:xfrm>
          <a:off x="50492" y="7134584"/>
          <a:ext cx="6756162" cy="2446020"/>
        </p:xfrm>
        <a:graphic>
          <a:graphicData uri="http://schemas.openxmlformats.org/drawingml/2006/table">
            <a:tbl>
              <a:tblPr firstRow="1" bandRow="1">
                <a:tableStyleId>{5C22544A-7EE6-4342-B048-85BDC9FD1C3A}</a:tableStyleId>
              </a:tblPr>
              <a:tblGrid>
                <a:gridCol w="305575">
                  <a:extLst>
                    <a:ext uri="{9D8B030D-6E8A-4147-A177-3AD203B41FA5}">
                      <a16:colId xmlns:a16="http://schemas.microsoft.com/office/drawing/2014/main" val="3321384747"/>
                    </a:ext>
                  </a:extLst>
                </a:gridCol>
                <a:gridCol w="2989688">
                  <a:extLst>
                    <a:ext uri="{9D8B030D-6E8A-4147-A177-3AD203B41FA5}">
                      <a16:colId xmlns:a16="http://schemas.microsoft.com/office/drawing/2014/main" val="1328158065"/>
                    </a:ext>
                  </a:extLst>
                </a:gridCol>
                <a:gridCol w="306880">
                  <a:extLst>
                    <a:ext uri="{9D8B030D-6E8A-4147-A177-3AD203B41FA5}">
                      <a16:colId xmlns:a16="http://schemas.microsoft.com/office/drawing/2014/main" val="2462861452"/>
                    </a:ext>
                  </a:extLst>
                </a:gridCol>
                <a:gridCol w="3154019">
                  <a:extLst>
                    <a:ext uri="{9D8B030D-6E8A-4147-A177-3AD203B41FA5}">
                      <a16:colId xmlns:a16="http://schemas.microsoft.com/office/drawing/2014/main" val="2310827684"/>
                    </a:ext>
                  </a:extLst>
                </a:gridCol>
              </a:tblGrid>
              <a:tr h="212937">
                <a:tc gridSpan="4">
                  <a:txBody>
                    <a:bodyPr/>
                    <a:lstStyle/>
                    <a:p>
                      <a:r>
                        <a:rPr kumimoji="1" lang="ja-JP" altLang="en-US" sz="1050" dirty="0">
                          <a:solidFill>
                            <a:schemeClr val="bg1"/>
                          </a:solidFill>
                        </a:rPr>
                        <a:t>受講を希望するセミナーに✓を入れてください　　　　　</a:t>
                      </a:r>
                      <a:r>
                        <a:rPr kumimoji="1" lang="en-US" altLang="ja-JP" sz="1050" dirty="0">
                          <a:solidFill>
                            <a:schemeClr val="bg1"/>
                          </a:solidFill>
                        </a:rPr>
                        <a:t>【</a:t>
                      </a:r>
                      <a:r>
                        <a:rPr kumimoji="1" lang="ja-JP" altLang="en-US" sz="1050" dirty="0">
                          <a:solidFill>
                            <a:schemeClr val="bg1"/>
                          </a:solidFill>
                        </a:rPr>
                        <a:t>注</a:t>
                      </a:r>
                      <a:r>
                        <a:rPr kumimoji="1" lang="en-US" altLang="ja-JP" sz="1050" dirty="0">
                          <a:solidFill>
                            <a:schemeClr val="bg1"/>
                          </a:solidFill>
                        </a:rPr>
                        <a:t>】</a:t>
                      </a:r>
                      <a:r>
                        <a:rPr kumimoji="1" lang="ja-JP" altLang="en-US" sz="1050" dirty="0">
                          <a:solidFill>
                            <a:schemeClr val="bg1"/>
                          </a:solidFill>
                        </a:rPr>
                        <a:t>配信の終了したセミナーはお申込みいただけません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57388177"/>
                  </a:ext>
                </a:extLst>
              </a:tr>
              <a:tr h="251133">
                <a:tc>
                  <a:txBody>
                    <a:bodyPr/>
                    <a:lstStyle/>
                    <a:p>
                      <a:pPr algn="ctr"/>
                      <a:endParaRPr kumimoji="1" lang="ja-JP" altLang="en-US"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777514" rtl="0" eaLnBrk="1" fontAlgn="auto" latinLnBrk="0" hangingPunct="1">
                        <a:lnSpc>
                          <a:spcPct val="100000"/>
                        </a:lnSpc>
                        <a:spcBef>
                          <a:spcPts val="0"/>
                        </a:spcBef>
                        <a:spcAft>
                          <a:spcPts val="0"/>
                        </a:spcAft>
                        <a:buClrTx/>
                        <a:buSzTx/>
                        <a:buFontTx/>
                        <a:buNone/>
                        <a:tabLst/>
                        <a:defRPr/>
                      </a:pPr>
                      <a:r>
                        <a:rPr kumimoji="1" lang="ja-JP" altLang="en-US" sz="1000" dirty="0"/>
                        <a:t>管理者向けｾｯﾄ（①⑤⑨⑪）</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t>職員向けセット（②③④⑥⑦⑧⑩⑫）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21391373"/>
                  </a:ext>
                </a:extLst>
              </a:tr>
              <a:tr h="251133">
                <a:tc>
                  <a:txBody>
                    <a:bodyPr/>
                    <a:lstStyle/>
                    <a:p>
                      <a:pPr algn="ctr"/>
                      <a:endParaRPr kumimoji="1" lang="ja-JP" altLang="en-US"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777514" rtl="0" eaLnBrk="1" fontAlgn="auto" latinLnBrk="0" hangingPunct="1">
                        <a:lnSpc>
                          <a:spcPct val="100000"/>
                        </a:lnSpc>
                        <a:spcBef>
                          <a:spcPts val="0"/>
                        </a:spcBef>
                        <a:spcAft>
                          <a:spcPts val="0"/>
                        </a:spcAft>
                        <a:buClrTx/>
                        <a:buSzTx/>
                        <a:buFontTx/>
                        <a:buNone/>
                        <a:tabLst/>
                        <a:defRPr/>
                      </a:pPr>
                      <a:r>
                        <a:rPr kumimoji="1" lang="ja-JP" altLang="en-US" sz="1000" dirty="0"/>
                        <a:t>①管理職のコミュニケーション術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000" dirty="0"/>
                        <a:t>②感染症と食中毒の対策強化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0141965"/>
                  </a:ext>
                </a:extLst>
              </a:tr>
              <a:tr h="251133">
                <a:tc>
                  <a:txBody>
                    <a:bodyPr/>
                    <a:lstStyle/>
                    <a:p>
                      <a:pPr marL="0" marR="0" lvl="0" indent="0" algn="ctr" defTabSz="777514" rtl="0" eaLnBrk="1" fontAlgn="auto" latinLnBrk="0" hangingPunct="1">
                        <a:lnSpc>
                          <a:spcPct val="100000"/>
                        </a:lnSpc>
                        <a:spcBef>
                          <a:spcPts val="0"/>
                        </a:spcBef>
                        <a:spcAft>
                          <a:spcPts val="0"/>
                        </a:spcAft>
                        <a:buClrTx/>
                        <a:buSzTx/>
                        <a:buFontTx/>
                        <a:buNone/>
                        <a:tabLst/>
                        <a:defRPr/>
                      </a:pPr>
                      <a:endParaRPr kumimoji="1" lang="ja-JP" altLang="en-US"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t>③認知症の方への介護技術</a:t>
                      </a:r>
                      <a:r>
                        <a:rPr kumimoji="1" lang="en-US" altLang="ja-JP" sz="1000" dirty="0"/>
                        <a:t>(</a:t>
                      </a:r>
                      <a:r>
                        <a:rPr kumimoji="1" lang="ja-JP" altLang="en-US" sz="1000" dirty="0"/>
                        <a:t>食事介助・排泄介助</a:t>
                      </a:r>
                      <a:r>
                        <a:rPr kumimoji="1" lang="en-US" altLang="ja-JP" sz="1000" dirty="0"/>
                        <a:t>)</a:t>
                      </a:r>
                      <a:endParaRPr kumimoji="1" lang="ja-JP" altLang="en-US" sz="1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000" dirty="0"/>
                        <a:t>④災害時の介護現場の対応</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61510011"/>
                  </a:ext>
                </a:extLst>
              </a:tr>
              <a:tr h="251133">
                <a:tc>
                  <a:txBody>
                    <a:bodyPr/>
                    <a:lstStyle/>
                    <a:p>
                      <a:pPr marL="0" marR="0" lvl="0" indent="0" algn="ctr" defTabSz="777514" rtl="0" eaLnBrk="1" fontAlgn="auto" latinLnBrk="0" hangingPunct="1">
                        <a:lnSpc>
                          <a:spcPct val="100000"/>
                        </a:lnSpc>
                        <a:spcBef>
                          <a:spcPts val="0"/>
                        </a:spcBef>
                        <a:spcAft>
                          <a:spcPts val="0"/>
                        </a:spcAft>
                        <a:buClrTx/>
                        <a:buSzTx/>
                        <a:buFontTx/>
                        <a:buNone/>
                        <a:tabLst/>
                        <a:defRPr/>
                      </a:pPr>
                      <a:endParaRPr kumimoji="1" lang="ja-JP" altLang="en-US"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t>⑤多職種連携を行うための体制づくり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000" dirty="0"/>
                        <a:t>⑥認知症の理解と認知症チームケア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16573163"/>
                  </a:ext>
                </a:extLst>
              </a:tr>
              <a:tr h="251133">
                <a:tc>
                  <a:txBody>
                    <a:bodyPr/>
                    <a:lstStyle/>
                    <a:p>
                      <a:pPr marL="0" marR="0" lvl="0" indent="0" algn="ctr" defTabSz="777514" rtl="0" eaLnBrk="1" fontAlgn="auto" latinLnBrk="0" hangingPunct="1">
                        <a:lnSpc>
                          <a:spcPct val="100000"/>
                        </a:lnSpc>
                        <a:spcBef>
                          <a:spcPts val="0"/>
                        </a:spcBef>
                        <a:spcAft>
                          <a:spcPts val="0"/>
                        </a:spcAft>
                        <a:buClrTx/>
                        <a:buSzTx/>
                        <a:buFontTx/>
                        <a:buNone/>
                        <a:tabLst/>
                        <a:defRPr/>
                      </a:pPr>
                      <a:endParaRPr kumimoji="1" lang="ja-JP" altLang="en-US"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t>⑦口腔ケア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000" dirty="0"/>
                        <a:t>⑧虐待防止と身体拘束の防止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98393070"/>
                  </a:ext>
                </a:extLst>
              </a:tr>
              <a:tr h="251133">
                <a:tc>
                  <a:txBody>
                    <a:bodyPr/>
                    <a:lstStyle/>
                    <a:p>
                      <a:pPr marL="0" marR="0" lvl="0" indent="0" algn="ctr" defTabSz="777514" rtl="0" eaLnBrk="1" fontAlgn="auto" latinLnBrk="0" hangingPunct="1">
                        <a:lnSpc>
                          <a:spcPct val="100000"/>
                        </a:lnSpc>
                        <a:spcBef>
                          <a:spcPts val="0"/>
                        </a:spcBef>
                        <a:spcAft>
                          <a:spcPts val="0"/>
                        </a:spcAft>
                        <a:buClrTx/>
                        <a:buSzTx/>
                        <a:buFontTx/>
                        <a:buNone/>
                        <a:tabLst/>
                        <a:defRPr/>
                      </a:pPr>
                      <a:endParaRPr kumimoji="1" lang="ja-JP" altLang="en-US"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t>⑨現場のニーズに合った介護ロボットの見つけ方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000" dirty="0"/>
                        <a:t>⑩介護事故トラブルを防ぐポイント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10459110"/>
                  </a:ext>
                </a:extLst>
              </a:tr>
              <a:tr h="251133">
                <a:tc>
                  <a:txBody>
                    <a:bodyPr/>
                    <a:lstStyle/>
                    <a:p>
                      <a:pPr marL="0" marR="0" lvl="0" indent="0" algn="ctr" defTabSz="777514" rtl="0" eaLnBrk="1" fontAlgn="auto" latinLnBrk="0" hangingPunct="1">
                        <a:lnSpc>
                          <a:spcPct val="100000"/>
                        </a:lnSpc>
                        <a:spcBef>
                          <a:spcPts val="0"/>
                        </a:spcBef>
                        <a:spcAft>
                          <a:spcPts val="0"/>
                        </a:spcAft>
                        <a:buClrTx/>
                        <a:buSzTx/>
                        <a:buFontTx/>
                        <a:buNone/>
                        <a:tabLst/>
                        <a:defRPr/>
                      </a:pPr>
                      <a:endParaRPr kumimoji="1" lang="ja-JP" altLang="en-US" sz="9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t>⑪外国人介護従事者の採用に必要なステップ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000" dirty="0"/>
                        <a:t>⑫重度化予防のためのポジショニング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80783681"/>
                  </a:ext>
                </a:extLst>
              </a:tr>
              <a:tr h="251133">
                <a:tc>
                  <a:txBody>
                    <a:bodyPr/>
                    <a:lstStyle/>
                    <a:p>
                      <a:pPr marL="0" marR="0" lvl="0" indent="0" algn="ctr" defTabSz="777514" rtl="0" eaLnBrk="1" fontAlgn="auto" latinLnBrk="0" hangingPunct="1">
                        <a:lnSpc>
                          <a:spcPct val="100000"/>
                        </a:lnSpc>
                        <a:spcBef>
                          <a:spcPts val="0"/>
                        </a:spcBef>
                        <a:spcAft>
                          <a:spcPts val="0"/>
                        </a:spcAft>
                        <a:buClrTx/>
                        <a:buSzTx/>
                        <a:buFontTx/>
                        <a:buNone/>
                        <a:tabLst/>
                        <a:defRPr/>
                      </a:pPr>
                      <a:endParaRPr kumimoji="1" lang="ja-JP" altLang="en-US" sz="105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t>再配信ａ（組織で備える介護のｶｽﾀﾏ</a:t>
                      </a:r>
                      <a:r>
                        <a:rPr kumimoji="1" lang="en-US" altLang="ja-JP" sz="1000" dirty="0"/>
                        <a:t>-</a:t>
                      </a:r>
                      <a:r>
                        <a:rPr kumimoji="1" lang="ja-JP" altLang="en-US" sz="1000" dirty="0"/>
                        <a:t>ﾊﾗｽﾒﾝﾄ）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777514" rtl="0" eaLnBrk="1" fontAlgn="auto" latinLnBrk="0" hangingPunct="1">
                        <a:lnSpc>
                          <a:spcPct val="100000"/>
                        </a:lnSpc>
                        <a:spcBef>
                          <a:spcPts val="0"/>
                        </a:spcBef>
                        <a:spcAft>
                          <a:spcPts val="0"/>
                        </a:spcAft>
                        <a:buClrTx/>
                        <a:buSzTx/>
                        <a:buFontTx/>
                        <a:buNone/>
                        <a:tabLst/>
                        <a:defRPr/>
                      </a:pPr>
                      <a:r>
                        <a:rPr kumimoji="1" lang="ja-JP" altLang="en-US" sz="1000" dirty="0"/>
                        <a:t>再配信ｂ（プライバシー保護・介護技術・看取りケア）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14922977"/>
                  </a:ext>
                </a:extLst>
              </a:tr>
            </a:tbl>
          </a:graphicData>
        </a:graphic>
      </p:graphicFrame>
      <p:sp>
        <p:nvSpPr>
          <p:cNvPr id="3" name="正方形/長方形 2">
            <a:extLst>
              <a:ext uri="{FF2B5EF4-FFF2-40B4-BE49-F238E27FC236}">
                <a16:creationId xmlns:a16="http://schemas.microsoft.com/office/drawing/2014/main" id="{B7086457-30E1-2693-DE90-06273CABD0EE}"/>
              </a:ext>
            </a:extLst>
          </p:cNvPr>
          <p:cNvSpPr/>
          <p:nvPr/>
        </p:nvSpPr>
        <p:spPr>
          <a:xfrm>
            <a:off x="-46858" y="429581"/>
            <a:ext cx="6938194" cy="1059307"/>
          </a:xfrm>
          <a:prstGeom prst="rect">
            <a:avLst/>
          </a:prstGeom>
          <a:noFill/>
          <a:ln>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019007" rtl="0" eaLnBrk="1" latinLnBrk="0" hangingPunct="1">
              <a:defRPr kumimoji="1" sz="2006" kern="1200">
                <a:solidFill>
                  <a:schemeClr val="lt1"/>
                </a:solidFill>
                <a:latin typeface="+mn-lt"/>
                <a:ea typeface="+mn-ea"/>
                <a:cs typeface="+mn-cs"/>
              </a:defRPr>
            </a:lvl1pPr>
            <a:lvl2pPr marL="509504" algn="l" defTabSz="1019007" rtl="0" eaLnBrk="1" latinLnBrk="0" hangingPunct="1">
              <a:defRPr kumimoji="1" sz="2006" kern="1200">
                <a:solidFill>
                  <a:schemeClr val="lt1"/>
                </a:solidFill>
                <a:latin typeface="+mn-lt"/>
                <a:ea typeface="+mn-ea"/>
                <a:cs typeface="+mn-cs"/>
              </a:defRPr>
            </a:lvl2pPr>
            <a:lvl3pPr marL="1019007" algn="l" defTabSz="1019007" rtl="0" eaLnBrk="1" latinLnBrk="0" hangingPunct="1">
              <a:defRPr kumimoji="1" sz="2006" kern="1200">
                <a:solidFill>
                  <a:schemeClr val="lt1"/>
                </a:solidFill>
                <a:latin typeface="+mn-lt"/>
                <a:ea typeface="+mn-ea"/>
                <a:cs typeface="+mn-cs"/>
              </a:defRPr>
            </a:lvl3pPr>
            <a:lvl4pPr marL="1528511" algn="l" defTabSz="1019007" rtl="0" eaLnBrk="1" latinLnBrk="0" hangingPunct="1">
              <a:defRPr kumimoji="1" sz="2006" kern="1200">
                <a:solidFill>
                  <a:schemeClr val="lt1"/>
                </a:solidFill>
                <a:latin typeface="+mn-lt"/>
                <a:ea typeface="+mn-ea"/>
                <a:cs typeface="+mn-cs"/>
              </a:defRPr>
            </a:lvl4pPr>
            <a:lvl5pPr marL="2038015" algn="l" defTabSz="1019007" rtl="0" eaLnBrk="1" latinLnBrk="0" hangingPunct="1">
              <a:defRPr kumimoji="1" sz="2006" kern="1200">
                <a:solidFill>
                  <a:schemeClr val="lt1"/>
                </a:solidFill>
                <a:latin typeface="+mn-lt"/>
                <a:ea typeface="+mn-ea"/>
                <a:cs typeface="+mn-cs"/>
              </a:defRPr>
            </a:lvl5pPr>
            <a:lvl6pPr marL="2547518" algn="l" defTabSz="1019007" rtl="0" eaLnBrk="1" latinLnBrk="0" hangingPunct="1">
              <a:defRPr kumimoji="1" sz="2006" kern="1200">
                <a:solidFill>
                  <a:schemeClr val="lt1"/>
                </a:solidFill>
                <a:latin typeface="+mn-lt"/>
                <a:ea typeface="+mn-ea"/>
                <a:cs typeface="+mn-cs"/>
              </a:defRPr>
            </a:lvl6pPr>
            <a:lvl7pPr marL="3057022" algn="l" defTabSz="1019007" rtl="0" eaLnBrk="1" latinLnBrk="0" hangingPunct="1">
              <a:defRPr kumimoji="1" sz="2006" kern="1200">
                <a:solidFill>
                  <a:schemeClr val="lt1"/>
                </a:solidFill>
                <a:latin typeface="+mn-lt"/>
                <a:ea typeface="+mn-ea"/>
                <a:cs typeface="+mn-cs"/>
              </a:defRPr>
            </a:lvl7pPr>
            <a:lvl8pPr marL="3566526" algn="l" defTabSz="1019007" rtl="0" eaLnBrk="1" latinLnBrk="0" hangingPunct="1">
              <a:defRPr kumimoji="1" sz="2006" kern="1200">
                <a:solidFill>
                  <a:schemeClr val="lt1"/>
                </a:solidFill>
                <a:latin typeface="+mn-lt"/>
                <a:ea typeface="+mn-ea"/>
                <a:cs typeface="+mn-cs"/>
              </a:defRPr>
            </a:lvl8pPr>
            <a:lvl9pPr marL="4076029" algn="l" defTabSz="1019007" rtl="0" eaLnBrk="1" latinLnBrk="0" hangingPunct="1">
              <a:defRPr kumimoji="1" sz="2006" kern="1200">
                <a:solidFill>
                  <a:schemeClr val="lt1"/>
                </a:solidFill>
                <a:latin typeface="+mn-lt"/>
                <a:ea typeface="+mn-ea"/>
                <a:cs typeface="+mn-cs"/>
              </a:defRPr>
            </a:lvl9pPr>
          </a:lstStyle>
          <a:p>
            <a:pPr algn="just">
              <a:lnSpc>
                <a:spcPts val="800"/>
              </a:lnSpc>
            </a:pPr>
            <a:r>
              <a:rPr lang="ja-JP" altLang="en-US" sz="700" b="1" kern="100" dirty="0">
                <a:solidFill>
                  <a:schemeClr val="tx1"/>
                </a:solidFill>
                <a:latin typeface="BIZ UDPゴシック" panose="020B0400000000000000" pitchFamily="50" charset="-128"/>
                <a:ea typeface="BIZ UDPゴシック" panose="020B0400000000000000" pitchFamily="50" charset="-128"/>
                <a:cs typeface="Times New Roman" panose="02020603050405020304" pitchFamily="18" charset="0"/>
              </a:rPr>
              <a:t>◆禁止事項◆</a:t>
            </a:r>
          </a:p>
          <a:p>
            <a:pPr algn="just">
              <a:lnSpc>
                <a:spcPts val="800"/>
              </a:lnSpc>
            </a:pPr>
            <a:r>
              <a:rPr lang="ja-JP" altLang="en-US" sz="700" kern="100" dirty="0">
                <a:solidFill>
                  <a:schemeClr val="tx1"/>
                </a:solidFill>
                <a:latin typeface="BIZ UDPゴシック" panose="020B0400000000000000" pitchFamily="50" charset="-128"/>
                <a:ea typeface="BIZ UDPゴシック" panose="020B0400000000000000" pitchFamily="50" charset="-128"/>
                <a:cs typeface="Times New Roman" panose="02020603050405020304" pitchFamily="18" charset="0"/>
              </a:rPr>
              <a:t>●本</a:t>
            </a:r>
            <a:r>
              <a:rPr lang="en-US" altLang="ja-JP" sz="700" kern="100" dirty="0">
                <a:solidFill>
                  <a:schemeClr val="tx1"/>
                </a:solidFill>
                <a:latin typeface="BIZ UDPゴシック" panose="020B0400000000000000" pitchFamily="50" charset="-128"/>
                <a:ea typeface="BIZ UDPゴシック" panose="020B0400000000000000" pitchFamily="50" charset="-128"/>
                <a:cs typeface="Times New Roman" panose="02020603050405020304" pitchFamily="18" charset="0"/>
              </a:rPr>
              <a:t>Web</a:t>
            </a:r>
            <a:r>
              <a:rPr lang="ja-JP" altLang="en-US" sz="700" kern="100" dirty="0">
                <a:solidFill>
                  <a:schemeClr val="tx1"/>
                </a:solidFill>
                <a:latin typeface="BIZ UDPゴシック" panose="020B0400000000000000" pitchFamily="50" charset="-128"/>
                <a:ea typeface="BIZ UDPゴシック" panose="020B0400000000000000" pitchFamily="50" charset="-128"/>
                <a:cs typeface="Times New Roman" panose="02020603050405020304" pitchFamily="18" charset="0"/>
              </a:rPr>
              <a:t>セミナーの視聴用</a:t>
            </a:r>
            <a:r>
              <a:rPr lang="en-US" altLang="ja-JP" sz="700" kern="100" dirty="0">
                <a:solidFill>
                  <a:schemeClr val="tx1"/>
                </a:solidFill>
                <a:latin typeface="BIZ UDPゴシック" panose="020B0400000000000000" pitchFamily="50" charset="-128"/>
                <a:ea typeface="BIZ UDPゴシック" panose="020B0400000000000000" pitchFamily="50" charset="-128"/>
                <a:cs typeface="Times New Roman" panose="02020603050405020304" pitchFamily="18" charset="0"/>
              </a:rPr>
              <a:t>URL</a:t>
            </a:r>
            <a:r>
              <a:rPr lang="ja-JP" altLang="en-US" sz="700" kern="100" dirty="0">
                <a:solidFill>
                  <a:schemeClr val="tx1"/>
                </a:solidFill>
                <a:latin typeface="BIZ UDPゴシック" panose="020B0400000000000000" pitchFamily="50" charset="-128"/>
                <a:ea typeface="BIZ UDPゴシック" panose="020B0400000000000000" pitchFamily="50" charset="-128"/>
                <a:cs typeface="Times New Roman" panose="02020603050405020304" pitchFamily="18" charset="0"/>
              </a:rPr>
              <a:t>とパスワード等の第三者への転用、貸与。●本</a:t>
            </a:r>
            <a:r>
              <a:rPr lang="en-US" altLang="ja-JP" sz="700" kern="100" dirty="0">
                <a:solidFill>
                  <a:schemeClr val="tx1"/>
                </a:solidFill>
                <a:latin typeface="BIZ UDPゴシック" panose="020B0400000000000000" pitchFamily="50" charset="-128"/>
                <a:ea typeface="BIZ UDPゴシック" panose="020B0400000000000000" pitchFamily="50" charset="-128"/>
                <a:cs typeface="Times New Roman" panose="02020603050405020304" pitchFamily="18" charset="0"/>
              </a:rPr>
              <a:t>Web</a:t>
            </a:r>
            <a:r>
              <a:rPr lang="ja-JP" altLang="en-US" sz="700" kern="100" dirty="0">
                <a:solidFill>
                  <a:schemeClr val="tx1"/>
                </a:solidFill>
                <a:latin typeface="BIZ UDPゴシック" panose="020B0400000000000000" pitchFamily="50" charset="-128"/>
                <a:ea typeface="BIZ UDPゴシック" panose="020B0400000000000000" pitchFamily="50" charset="-128"/>
                <a:cs typeface="Times New Roman" panose="02020603050405020304" pitchFamily="18" charset="0"/>
              </a:rPr>
              <a:t>セミナーの</a:t>
            </a:r>
            <a:r>
              <a:rPr lang="en-US" altLang="ja-JP" sz="700" kern="100" dirty="0">
                <a:solidFill>
                  <a:schemeClr val="tx1"/>
                </a:solidFill>
                <a:latin typeface="BIZ UDPゴシック" panose="020B0400000000000000" pitchFamily="50" charset="-128"/>
                <a:ea typeface="BIZ UDPゴシック" panose="020B0400000000000000" pitchFamily="50" charset="-128"/>
                <a:cs typeface="Times New Roman" panose="02020603050405020304" pitchFamily="18" charset="0"/>
              </a:rPr>
              <a:t>SNS</a:t>
            </a:r>
            <a:r>
              <a:rPr lang="ja-JP" altLang="en-US" sz="700" kern="100" dirty="0">
                <a:solidFill>
                  <a:schemeClr val="tx1"/>
                </a:solidFill>
                <a:latin typeface="BIZ UDPゴシック" panose="020B0400000000000000" pitchFamily="50" charset="-128"/>
                <a:ea typeface="BIZ UDPゴシック" panose="020B0400000000000000" pitchFamily="50" charset="-128"/>
                <a:cs typeface="Times New Roman" panose="02020603050405020304" pitchFamily="18" charset="0"/>
              </a:rPr>
              <a:t>上への掲載。●本</a:t>
            </a:r>
            <a:r>
              <a:rPr lang="en-US" altLang="ja-JP" sz="700" kern="100" dirty="0">
                <a:solidFill>
                  <a:schemeClr val="tx1"/>
                </a:solidFill>
                <a:latin typeface="BIZ UDPゴシック" panose="020B0400000000000000" pitchFamily="50" charset="-128"/>
                <a:ea typeface="BIZ UDPゴシック" panose="020B0400000000000000" pitchFamily="50" charset="-128"/>
                <a:cs typeface="Times New Roman" panose="02020603050405020304" pitchFamily="18" charset="0"/>
              </a:rPr>
              <a:t>Web</a:t>
            </a:r>
            <a:r>
              <a:rPr lang="ja-JP" altLang="en-US" sz="700" kern="100" dirty="0">
                <a:solidFill>
                  <a:schemeClr val="tx1"/>
                </a:solidFill>
                <a:latin typeface="BIZ UDPゴシック" panose="020B0400000000000000" pitchFamily="50" charset="-128"/>
                <a:ea typeface="BIZ UDPゴシック" panose="020B0400000000000000" pitchFamily="50" charset="-128"/>
                <a:cs typeface="Times New Roman" panose="02020603050405020304" pitchFamily="18" charset="0"/>
              </a:rPr>
              <a:t>セミナーにおける著作権を侵害する行為を行うこと。●本</a:t>
            </a:r>
            <a:r>
              <a:rPr lang="en-US" altLang="ja-JP" sz="700" kern="100" dirty="0">
                <a:solidFill>
                  <a:schemeClr val="tx1"/>
                </a:solidFill>
                <a:latin typeface="BIZ UDPゴシック" panose="020B0400000000000000" pitchFamily="50" charset="-128"/>
                <a:ea typeface="BIZ UDPゴシック" panose="020B0400000000000000" pitchFamily="50" charset="-128"/>
                <a:cs typeface="Times New Roman" panose="02020603050405020304" pitchFamily="18" charset="0"/>
              </a:rPr>
              <a:t>Web</a:t>
            </a:r>
            <a:r>
              <a:rPr lang="ja-JP" altLang="en-US" sz="700" kern="100" dirty="0">
                <a:solidFill>
                  <a:schemeClr val="tx1"/>
                </a:solidFill>
                <a:latin typeface="BIZ UDPゴシック" panose="020B0400000000000000" pitchFamily="50" charset="-128"/>
                <a:ea typeface="BIZ UDPゴシック" panose="020B0400000000000000" pitchFamily="50" charset="-128"/>
                <a:cs typeface="Times New Roman" panose="02020603050405020304" pitchFamily="18" charset="0"/>
              </a:rPr>
              <a:t>セミナーの録画・録音・撮影、スクリーンショットやダウンロードおよび資料の無断複写や転用、転載等。</a:t>
            </a:r>
          </a:p>
          <a:p>
            <a:pPr algn="just">
              <a:lnSpc>
                <a:spcPts val="800"/>
              </a:lnSpc>
            </a:pPr>
            <a:r>
              <a:rPr lang="ja-JP" altLang="en-US" sz="700" b="1" kern="100" dirty="0">
                <a:solidFill>
                  <a:schemeClr val="tx1"/>
                </a:solidFill>
                <a:latin typeface="BIZ UDPゴシック" panose="020B0400000000000000" pitchFamily="50" charset="-128"/>
                <a:ea typeface="BIZ UDPゴシック" panose="020B0400000000000000" pitchFamily="50" charset="-128"/>
                <a:cs typeface="Times New Roman" panose="02020603050405020304" pitchFamily="18" charset="0"/>
              </a:rPr>
              <a:t>◆注意事項◆</a:t>
            </a:r>
          </a:p>
          <a:p>
            <a:pPr algn="just">
              <a:lnSpc>
                <a:spcPts val="800"/>
              </a:lnSpc>
            </a:pPr>
            <a:r>
              <a:rPr lang="ja-JP" altLang="en-US" sz="700" kern="100" dirty="0">
                <a:solidFill>
                  <a:schemeClr val="tx1"/>
                </a:solidFill>
                <a:latin typeface="BIZ UDPゴシック" panose="020B0400000000000000" pitchFamily="50" charset="-128"/>
                <a:ea typeface="BIZ UDPゴシック" panose="020B0400000000000000" pitchFamily="50" charset="-128"/>
                <a:cs typeface="Times New Roman" panose="02020603050405020304" pitchFamily="18" charset="0"/>
              </a:rPr>
              <a:t>●</a:t>
            </a:r>
            <a:r>
              <a:rPr lang="en-US" altLang="ja-JP" sz="700" kern="100" dirty="0">
                <a:solidFill>
                  <a:schemeClr val="tx1"/>
                </a:solidFill>
                <a:latin typeface="BIZ UDPゴシック" panose="020B0400000000000000" pitchFamily="50" charset="-128"/>
                <a:ea typeface="BIZ UDPゴシック" panose="020B0400000000000000" pitchFamily="50" charset="-128"/>
                <a:cs typeface="Times New Roman" panose="02020603050405020304" pitchFamily="18" charset="0"/>
              </a:rPr>
              <a:t>Web</a:t>
            </a:r>
            <a:r>
              <a:rPr lang="ja-JP" altLang="en-US" sz="700" kern="100" dirty="0">
                <a:solidFill>
                  <a:schemeClr val="tx1"/>
                </a:solidFill>
                <a:latin typeface="BIZ UDPゴシック" panose="020B0400000000000000" pitchFamily="50" charset="-128"/>
                <a:ea typeface="BIZ UDPゴシック" panose="020B0400000000000000" pitchFamily="50" charset="-128"/>
                <a:cs typeface="Times New Roman" panose="02020603050405020304" pitchFamily="18" charset="0"/>
              </a:rPr>
              <a:t>セミナーの視聴の際、インターネット利用環境等についてのご質問はお受け出来かねますので、予めご了承ください。</a:t>
            </a:r>
          </a:p>
          <a:p>
            <a:pPr algn="just">
              <a:lnSpc>
                <a:spcPts val="800"/>
              </a:lnSpc>
            </a:pPr>
            <a:r>
              <a:rPr lang="ja-JP" altLang="en-US" sz="700" kern="100" dirty="0">
                <a:solidFill>
                  <a:schemeClr val="tx1"/>
                </a:solidFill>
                <a:latin typeface="BIZ UDPゴシック" panose="020B0400000000000000" pitchFamily="50" charset="-128"/>
                <a:ea typeface="BIZ UDPゴシック" panose="020B0400000000000000" pitchFamily="50" charset="-128"/>
                <a:cs typeface="Times New Roman" panose="02020603050405020304" pitchFamily="18" charset="0"/>
              </a:rPr>
              <a:t>●受講に必要な機材や通信費は受講者様でご負担ください。スマートフォン等による視聴は、パケット通信料定額制に加入していない場合、特にご注意ください。</a:t>
            </a:r>
          </a:p>
          <a:p>
            <a:pPr algn="just">
              <a:lnSpc>
                <a:spcPts val="800"/>
              </a:lnSpc>
            </a:pPr>
            <a:r>
              <a:rPr lang="ja-JP" altLang="en-US" sz="700" kern="100" dirty="0">
                <a:solidFill>
                  <a:schemeClr val="tx1"/>
                </a:solidFill>
                <a:latin typeface="BIZ UDPゴシック" panose="020B0400000000000000" pitchFamily="50" charset="-128"/>
                <a:ea typeface="BIZ UDPゴシック" panose="020B0400000000000000" pitchFamily="50" charset="-128"/>
                <a:cs typeface="Times New Roman" panose="02020603050405020304" pitchFamily="18" charset="0"/>
              </a:rPr>
              <a:t>●</a:t>
            </a:r>
            <a:r>
              <a:rPr lang="en-US" altLang="ja-JP" sz="700" kern="100" dirty="0">
                <a:solidFill>
                  <a:schemeClr val="tx1"/>
                </a:solidFill>
                <a:latin typeface="BIZ UDPゴシック" panose="020B0400000000000000" pitchFamily="50" charset="-128"/>
                <a:ea typeface="BIZ UDPゴシック" panose="020B0400000000000000" pitchFamily="50" charset="-128"/>
                <a:cs typeface="Times New Roman" panose="02020603050405020304" pitchFamily="18" charset="0"/>
              </a:rPr>
              <a:t>Web</a:t>
            </a:r>
            <a:r>
              <a:rPr lang="ja-JP" altLang="en-US" sz="700" kern="100" dirty="0">
                <a:solidFill>
                  <a:schemeClr val="tx1"/>
                </a:solidFill>
                <a:latin typeface="BIZ UDPゴシック" panose="020B0400000000000000" pitchFamily="50" charset="-128"/>
                <a:ea typeface="BIZ UDPゴシック" panose="020B0400000000000000" pitchFamily="50" charset="-128"/>
                <a:cs typeface="Times New Roman" panose="02020603050405020304" pitchFamily="18" charset="0"/>
              </a:rPr>
              <a:t>セミナー視聴の際、</a:t>
            </a:r>
            <a:r>
              <a:rPr lang="en-US" altLang="ja-JP" sz="700" kern="100" dirty="0">
                <a:solidFill>
                  <a:schemeClr val="tx1"/>
                </a:solidFill>
                <a:latin typeface="BIZ UDPゴシック" panose="020B0400000000000000" pitchFamily="50" charset="-128"/>
                <a:ea typeface="BIZ UDPゴシック" panose="020B0400000000000000" pitchFamily="50" charset="-128"/>
                <a:cs typeface="Times New Roman" panose="02020603050405020304" pitchFamily="18" charset="0"/>
              </a:rPr>
              <a:t>PC</a:t>
            </a:r>
            <a:r>
              <a:rPr lang="ja-JP" altLang="en-US" sz="700" kern="100" dirty="0">
                <a:solidFill>
                  <a:schemeClr val="tx1"/>
                </a:solidFill>
                <a:latin typeface="BIZ UDPゴシック" panose="020B0400000000000000" pitchFamily="50" charset="-128"/>
                <a:ea typeface="BIZ UDPゴシック" panose="020B0400000000000000" pitchFamily="50" charset="-128"/>
                <a:cs typeface="Times New Roman" panose="02020603050405020304" pitchFamily="18" charset="0"/>
              </a:rPr>
              <a:t>ウイルス感染した場合、当センターで責任は負いかねますので、視聴する端末等のセキュリティ対策は受講者様で行って頂くようお願いします。</a:t>
            </a:r>
            <a:endParaRPr lang="en-US" altLang="ja-JP" sz="700" kern="100" dirty="0">
              <a:solidFill>
                <a:schemeClr val="tx1"/>
              </a:solidFill>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lnSpc>
                <a:spcPts val="800"/>
              </a:lnSpc>
            </a:pPr>
            <a:r>
              <a:rPr lang="ja-JP" altLang="en-US" sz="700" kern="100" dirty="0">
                <a:solidFill>
                  <a:schemeClr val="tx1"/>
                </a:solidFill>
                <a:latin typeface="BIZ UDPゴシック" panose="020B0400000000000000" pitchFamily="50" charset="-128"/>
                <a:ea typeface="BIZ UDPゴシック" panose="020B0400000000000000" pitchFamily="50" charset="-128"/>
                <a:cs typeface="Times New Roman" panose="02020603050405020304" pitchFamily="18" charset="0"/>
              </a:rPr>
              <a:t>なお、受講者様の機材や通信環境が原因で</a:t>
            </a:r>
            <a:r>
              <a:rPr lang="en-US" altLang="ja-JP" sz="700" kern="100" dirty="0">
                <a:solidFill>
                  <a:schemeClr val="tx1"/>
                </a:solidFill>
                <a:latin typeface="BIZ UDPゴシック" panose="020B0400000000000000" pitchFamily="50" charset="-128"/>
                <a:ea typeface="BIZ UDPゴシック" panose="020B0400000000000000" pitchFamily="50" charset="-128"/>
                <a:cs typeface="Times New Roman" panose="02020603050405020304" pitchFamily="18" charset="0"/>
              </a:rPr>
              <a:t>PC</a:t>
            </a:r>
            <a:r>
              <a:rPr lang="ja-JP" altLang="en-US" sz="700" kern="100" dirty="0">
                <a:solidFill>
                  <a:schemeClr val="tx1"/>
                </a:solidFill>
                <a:latin typeface="BIZ UDPゴシック" panose="020B0400000000000000" pitchFamily="50" charset="-128"/>
                <a:ea typeface="BIZ UDPゴシック" panose="020B0400000000000000" pitchFamily="50" charset="-128"/>
                <a:cs typeface="Times New Roman" panose="02020603050405020304" pitchFamily="18" charset="0"/>
              </a:rPr>
              <a:t>ウイルスに感染し損害が発生した場合、当該受講者様に賠償責任を取っていただくことがあります。</a:t>
            </a:r>
          </a:p>
          <a:p>
            <a:pPr algn="just">
              <a:lnSpc>
                <a:spcPts val="800"/>
              </a:lnSpc>
            </a:pPr>
            <a:r>
              <a:rPr lang="ja-JP" altLang="en-US" sz="700" kern="100" dirty="0">
                <a:solidFill>
                  <a:schemeClr val="tx1"/>
                </a:solidFill>
                <a:latin typeface="BIZ UDPゴシック" panose="020B0400000000000000" pitchFamily="50" charset="-128"/>
                <a:ea typeface="BIZ UDPゴシック" panose="020B0400000000000000" pitchFamily="50" charset="-128"/>
                <a:cs typeface="Times New Roman" panose="02020603050405020304" pitchFamily="18" charset="0"/>
              </a:rPr>
              <a:t>●当センターの都合で配信不可となった場合は、電話等でご本人に連絡の上、お振込額を返金いたします。その際の返金に係る振込手数料は当センターにて負担いたします。</a:t>
            </a:r>
          </a:p>
        </p:txBody>
      </p:sp>
      <p:grpSp>
        <p:nvGrpSpPr>
          <p:cNvPr id="13" name="グループ化 12">
            <a:extLst>
              <a:ext uri="{FF2B5EF4-FFF2-40B4-BE49-F238E27FC236}">
                <a16:creationId xmlns:a16="http://schemas.microsoft.com/office/drawing/2014/main" id="{F5566298-20FD-0FC4-CEA8-A2E8CE198D5E}"/>
              </a:ext>
            </a:extLst>
          </p:cNvPr>
          <p:cNvGrpSpPr/>
          <p:nvPr/>
        </p:nvGrpSpPr>
        <p:grpSpPr>
          <a:xfrm>
            <a:off x="50492" y="1471387"/>
            <a:ext cx="6855091" cy="1946195"/>
            <a:chOff x="43717" y="1387555"/>
            <a:chExt cx="6850390" cy="1946195"/>
          </a:xfrm>
        </p:grpSpPr>
        <p:sp>
          <p:nvSpPr>
            <p:cNvPr id="4" name="正方形/長方形 3">
              <a:extLst>
                <a:ext uri="{FF2B5EF4-FFF2-40B4-BE49-F238E27FC236}">
                  <a16:creationId xmlns:a16="http://schemas.microsoft.com/office/drawing/2014/main" id="{689192F8-D9D8-42DA-93E6-BCF3760DC062}"/>
                </a:ext>
              </a:extLst>
            </p:cNvPr>
            <p:cNvSpPr/>
            <p:nvPr/>
          </p:nvSpPr>
          <p:spPr>
            <a:xfrm>
              <a:off x="43717" y="1387555"/>
              <a:ext cx="6751530" cy="194619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lIns="72000" tIns="72000" rIns="72000" rtlCol="0" anchor="ctr"/>
            <a:lstStyle/>
            <a:p>
              <a:pPr>
                <a:spcBef>
                  <a:spcPts val="200"/>
                </a:spcBef>
              </a:pPr>
              <a:r>
                <a:rPr lang="en-US" altLang="ja-JP" sz="800" b="1" dirty="0">
                  <a:solidFill>
                    <a:srgbClr val="3333FF"/>
                  </a:solidFill>
                  <a:latin typeface="メイリオ" panose="020B0604030504040204" pitchFamily="50" charset="-128"/>
                  <a:ea typeface="メイリオ" panose="020B0604030504040204" pitchFamily="50" charset="-128"/>
                </a:rPr>
                <a:t>【</a:t>
              </a:r>
              <a:r>
                <a:rPr lang="ja-JP" altLang="en-US" sz="800" b="1" dirty="0">
                  <a:solidFill>
                    <a:srgbClr val="3333FF"/>
                  </a:solidFill>
                  <a:latin typeface="メイリオ" panose="020B0604030504040204" pitchFamily="50" charset="-128"/>
                  <a:ea typeface="メイリオ" panose="020B0604030504040204" pitchFamily="50" charset="-128"/>
                </a:rPr>
                <a:t>手順</a:t>
              </a:r>
              <a:r>
                <a:rPr lang="en-US" altLang="ja-JP" sz="800" b="1" dirty="0">
                  <a:solidFill>
                    <a:srgbClr val="3333FF"/>
                  </a:solidFill>
                  <a:latin typeface="メイリオ" panose="020B0604030504040204" pitchFamily="50" charset="-128"/>
                  <a:ea typeface="メイリオ" panose="020B0604030504040204" pitchFamily="50" charset="-128"/>
                </a:rPr>
                <a:t>1】</a:t>
              </a:r>
              <a:r>
                <a:rPr lang="ja-JP" altLang="en-US" sz="800" b="1" dirty="0">
                  <a:solidFill>
                    <a:srgbClr val="3333FF"/>
                  </a:solidFill>
                  <a:latin typeface="メイリオ" panose="020B0604030504040204" pitchFamily="50" charset="-128"/>
                  <a:ea typeface="メイリオ" panose="020B0604030504040204" pitchFamily="50" charset="-128"/>
                </a:rPr>
                <a:t>「受講を申し込む」</a:t>
              </a:r>
              <a:r>
                <a:rPr lang="ja-JP" altLang="en-US" sz="800" dirty="0">
                  <a:solidFill>
                    <a:schemeClr val="tx1"/>
                  </a:solidFill>
                  <a:latin typeface="メイリオ" panose="020B0604030504040204" pitchFamily="50" charset="-128"/>
                  <a:ea typeface="メイリオ" panose="020B0604030504040204" pitchFamily="50" charset="-128"/>
                </a:rPr>
                <a:t>受講申込書の項目全てをご記入</a:t>
              </a:r>
              <a:r>
                <a:rPr lang="en-US" altLang="ja-JP" sz="800" dirty="0">
                  <a:solidFill>
                    <a:schemeClr val="tx1"/>
                  </a:solidFill>
                  <a:latin typeface="メイリオ" panose="020B0604030504040204" pitchFamily="50" charset="-128"/>
                  <a:ea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rPr>
                <a:t>入力</a:t>
              </a:r>
              <a:r>
                <a:rPr lang="en-US" altLang="ja-JP" sz="800" dirty="0">
                  <a:solidFill>
                    <a:schemeClr val="tx1"/>
                  </a:solidFill>
                  <a:latin typeface="メイリオ" panose="020B0604030504040204" pitchFamily="50" charset="-128"/>
                  <a:ea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rPr>
                <a:t>の上、</a:t>
              </a:r>
              <a:r>
                <a:rPr lang="en-US" altLang="ja-JP" sz="800" dirty="0">
                  <a:solidFill>
                    <a:schemeClr val="tx1"/>
                  </a:solidFill>
                  <a:latin typeface="メイリオ" panose="020B0604030504040204" pitchFamily="50" charset="-128"/>
                  <a:ea typeface="メイリオ" panose="020B0604030504040204" pitchFamily="50" charset="-128"/>
                </a:rPr>
                <a:t>FAX</a:t>
              </a:r>
              <a:r>
                <a:rPr lang="ja-JP" altLang="en-US" sz="800" dirty="0">
                  <a:solidFill>
                    <a:schemeClr val="tx1"/>
                  </a:solidFill>
                  <a:latin typeface="メイリオ" panose="020B0604030504040204" pitchFamily="50" charset="-128"/>
                  <a:ea typeface="メイリオ" panose="020B0604030504040204" pitchFamily="50" charset="-128"/>
                </a:rPr>
                <a:t>またはメールでお申込みください。</a:t>
              </a:r>
              <a:endParaRPr lang="en-US" altLang="ja-JP" sz="800" dirty="0">
                <a:solidFill>
                  <a:schemeClr val="tx1"/>
                </a:solidFill>
                <a:latin typeface="メイリオ" panose="020B0604030504040204" pitchFamily="50" charset="-128"/>
                <a:ea typeface="メイリオ" panose="020B0604030504040204" pitchFamily="50" charset="-128"/>
              </a:endParaRPr>
            </a:p>
            <a:p>
              <a:pPr>
                <a:spcBef>
                  <a:spcPts val="200"/>
                </a:spcBef>
              </a:pPr>
              <a:r>
                <a:rPr lang="ja-JP" altLang="en-US" sz="800" dirty="0">
                  <a:solidFill>
                    <a:schemeClr val="tx1"/>
                  </a:solidFill>
                  <a:latin typeface="メイリオ" panose="020B0604030504040204" pitchFamily="50" charset="-128"/>
                  <a:ea typeface="メイリオ" panose="020B0604030504040204" pitchFamily="50" charset="-128"/>
                </a:rPr>
                <a:t>　　</a:t>
              </a:r>
              <a:r>
                <a:rPr lang="en-US" altLang="ja-JP" sz="800" b="1" dirty="0">
                  <a:solidFill>
                    <a:schemeClr val="tx1"/>
                  </a:solidFill>
                  <a:highlight>
                    <a:srgbClr val="FFFF99"/>
                  </a:highlight>
                  <a:latin typeface="メイリオ" panose="020B0604030504040204" pitchFamily="50" charset="-128"/>
                  <a:ea typeface="メイリオ" panose="020B0604030504040204" pitchFamily="50" charset="-128"/>
                </a:rPr>
                <a:t>FAX</a:t>
              </a:r>
              <a:r>
                <a:rPr lang="ja-JP" altLang="en-US" sz="800" dirty="0">
                  <a:solidFill>
                    <a:schemeClr val="tx1"/>
                  </a:solidFill>
                  <a:highlight>
                    <a:srgbClr val="FFFF99"/>
                  </a:highlight>
                  <a:latin typeface="メイリオ" panose="020B0604030504040204" pitchFamily="50" charset="-128"/>
                  <a:ea typeface="メイリオ" panose="020B0604030504040204" pitchFamily="50" charset="-128"/>
                </a:rPr>
                <a:t>の場合⇒滋賀支部</a:t>
              </a:r>
              <a:r>
                <a:rPr lang="en-US" altLang="ja-JP" sz="800" dirty="0">
                  <a:solidFill>
                    <a:schemeClr val="tx1"/>
                  </a:solidFill>
                  <a:highlight>
                    <a:srgbClr val="FFFF99"/>
                  </a:highlight>
                  <a:latin typeface="メイリオ" panose="020B0604030504040204" pitchFamily="50" charset="-128"/>
                  <a:ea typeface="メイリオ" panose="020B0604030504040204" pitchFamily="50" charset="-128"/>
                </a:rPr>
                <a:t>FAX</a:t>
              </a:r>
              <a:r>
                <a:rPr lang="ja-JP" altLang="en-US" sz="800" dirty="0">
                  <a:solidFill>
                    <a:schemeClr val="tx1"/>
                  </a:solidFill>
                  <a:highlight>
                    <a:srgbClr val="FFFF99"/>
                  </a:highlight>
                  <a:latin typeface="メイリオ" panose="020B0604030504040204" pitchFamily="50" charset="-128"/>
                  <a:ea typeface="メイリオ" panose="020B0604030504040204" pitchFamily="50" charset="-128"/>
                </a:rPr>
                <a:t>番号 </a:t>
              </a:r>
              <a:r>
                <a:rPr lang="en-US" altLang="ja-JP" sz="800" b="1" dirty="0">
                  <a:solidFill>
                    <a:schemeClr val="tx1"/>
                  </a:solidFill>
                  <a:highlight>
                    <a:srgbClr val="FFFF99"/>
                  </a:highlight>
                  <a:latin typeface="メイリオ" panose="020B0604030504040204" pitchFamily="50" charset="-128"/>
                  <a:ea typeface="メイリオ" panose="020B0604030504040204" pitchFamily="50" charset="-128"/>
                </a:rPr>
                <a:t>077-527-2039</a:t>
              </a:r>
              <a:r>
                <a:rPr lang="ja-JP" altLang="en-US" sz="800" b="1" dirty="0">
                  <a:solidFill>
                    <a:schemeClr val="tx1"/>
                  </a:solidFill>
                  <a:latin typeface="メイリオ" panose="020B0604030504040204" pitchFamily="50" charset="-128"/>
                  <a:ea typeface="メイリオ" panose="020B0604030504040204" pitchFamily="50" charset="-128"/>
                </a:rPr>
                <a:t>　</a:t>
              </a:r>
              <a:r>
                <a:rPr lang="ja-JP" altLang="en-US" sz="800" b="1" dirty="0">
                  <a:solidFill>
                    <a:schemeClr val="tx1"/>
                  </a:solidFill>
                  <a:highlight>
                    <a:srgbClr val="FFFF99"/>
                  </a:highlight>
                  <a:latin typeface="メイリオ" panose="020B0604030504040204" pitchFamily="50" charset="-128"/>
                  <a:ea typeface="メイリオ" panose="020B0604030504040204" pitchFamily="50" charset="-128"/>
                </a:rPr>
                <a:t>メール</a:t>
              </a:r>
              <a:r>
                <a:rPr lang="ja-JP" altLang="en-US" sz="800" dirty="0">
                  <a:solidFill>
                    <a:schemeClr val="tx1"/>
                  </a:solidFill>
                  <a:highlight>
                    <a:srgbClr val="FFFF99"/>
                  </a:highlight>
                  <a:latin typeface="メイリオ" panose="020B0604030504040204" pitchFamily="50" charset="-128"/>
                  <a:ea typeface="メイリオ" panose="020B0604030504040204" pitchFamily="50" charset="-128"/>
                </a:rPr>
                <a:t>の場合⇒申込専用アドレス </a:t>
              </a:r>
              <a:r>
                <a:rPr lang="en-US" altLang="ja-JP" sz="800" b="1" dirty="0">
                  <a:solidFill>
                    <a:schemeClr val="tx1"/>
                  </a:solidFill>
                  <a:highlight>
                    <a:srgbClr val="FFFF99"/>
                  </a:highlight>
                  <a:latin typeface="メイリオ" panose="020B0604030504040204" pitchFamily="50" charset="-128"/>
                  <a:ea typeface="メイリオ" panose="020B0604030504040204" pitchFamily="50" charset="-128"/>
                </a:rPr>
                <a:t>kaigoshiga@kaigo-center.or.jp</a:t>
              </a:r>
              <a:r>
                <a:rPr lang="ja-JP" altLang="en-US" sz="800" b="1" dirty="0">
                  <a:solidFill>
                    <a:schemeClr val="tx1"/>
                  </a:solidFill>
                  <a:highlight>
                    <a:srgbClr val="FFFF99"/>
                  </a:highlight>
                  <a:latin typeface="メイリオ" panose="020B0604030504040204" pitchFamily="50" charset="-128"/>
                  <a:ea typeface="メイリオ" panose="020B0604030504040204" pitchFamily="50" charset="-128"/>
                </a:rPr>
                <a:t>　　</a:t>
              </a:r>
            </a:p>
            <a:p>
              <a:pPr>
                <a:spcBef>
                  <a:spcPts val="200"/>
                </a:spcBef>
              </a:pPr>
              <a:r>
                <a:rPr lang="en-US" altLang="ja-JP" sz="800" b="1" dirty="0">
                  <a:solidFill>
                    <a:srgbClr val="3333FF"/>
                  </a:solidFill>
                  <a:latin typeface="メイリオ" panose="020B0604030504040204" pitchFamily="50" charset="-128"/>
                  <a:ea typeface="メイリオ" panose="020B0604030504040204" pitchFamily="50" charset="-128"/>
                </a:rPr>
                <a:t>【</a:t>
              </a:r>
              <a:r>
                <a:rPr lang="ja-JP" altLang="en-US" sz="800" b="1" dirty="0">
                  <a:solidFill>
                    <a:srgbClr val="3333FF"/>
                  </a:solidFill>
                  <a:latin typeface="メイリオ" panose="020B0604030504040204" pitchFamily="50" charset="-128"/>
                  <a:ea typeface="メイリオ" panose="020B0604030504040204" pitchFamily="50" charset="-128"/>
                </a:rPr>
                <a:t>手順２</a:t>
              </a:r>
              <a:r>
                <a:rPr lang="en-US" altLang="ja-JP" sz="800" b="1" dirty="0">
                  <a:solidFill>
                    <a:srgbClr val="3333FF"/>
                  </a:solidFill>
                  <a:latin typeface="メイリオ" panose="020B0604030504040204" pitchFamily="50" charset="-128"/>
                  <a:ea typeface="メイリオ" panose="020B0604030504040204" pitchFamily="50" charset="-128"/>
                </a:rPr>
                <a:t>】</a:t>
              </a:r>
              <a:r>
                <a:rPr lang="ja-JP" altLang="en-US" sz="800" b="1" dirty="0">
                  <a:solidFill>
                    <a:srgbClr val="3333FF"/>
                  </a:solidFill>
                  <a:latin typeface="メイリオ" panose="020B0604030504040204" pitchFamily="50" charset="-128"/>
                  <a:ea typeface="メイリオ" panose="020B0604030504040204" pitchFamily="50" charset="-128"/>
                </a:rPr>
                <a:t>「請求書を受け取る」</a:t>
              </a:r>
              <a:r>
                <a:rPr kumimoji="1" lang="ja-JP" altLang="en-US" sz="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当センターより、申込書に記入いただいたご住所あてに「請求書兼払込取扱票」を郵送します。</a:t>
              </a:r>
              <a:r>
                <a:rPr kumimoji="0" lang="ja-JP" altLang="en-US" sz="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a:t>
              </a:r>
              <a:endParaRPr kumimoji="0" lang="en-US" altLang="ja-JP" sz="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a:spcBef>
                  <a:spcPts val="200"/>
                </a:spcBef>
              </a:pPr>
              <a:r>
                <a:rPr kumimoji="0" lang="ja-JP" altLang="en-US" sz="800" dirty="0">
                  <a:solidFill>
                    <a:prstClr val="black"/>
                  </a:solidFill>
                  <a:latin typeface="メイリオ" panose="020B0604030504040204" pitchFamily="50" charset="-128"/>
                  <a:ea typeface="メイリオ" panose="020B0604030504040204" pitchFamily="50" charset="-128"/>
                </a:rPr>
                <a:t>　　</a:t>
              </a:r>
              <a:r>
                <a:rPr kumimoji="0" lang="en-US" altLang="ja-JP" sz="800" dirty="0">
                  <a:solidFill>
                    <a:prstClr val="black"/>
                  </a:solidFill>
                  <a:latin typeface="メイリオ" panose="020B0604030504040204" pitchFamily="50" charset="-128"/>
                  <a:ea typeface="メイリオ" panose="020B0604030504040204" pitchFamily="50" charset="-128"/>
                </a:rPr>
                <a:t>※</a:t>
              </a:r>
              <a:r>
                <a:rPr kumimoji="0" lang="ja-JP" altLang="en-US" sz="800" dirty="0">
                  <a:solidFill>
                    <a:prstClr val="black"/>
                  </a:solidFill>
                  <a:latin typeface="メイリオ" panose="020B0604030504040204" pitchFamily="50" charset="-128"/>
                  <a:ea typeface="メイリオ" panose="020B0604030504040204" pitchFamily="50" charset="-128"/>
                </a:rPr>
                <a:t>注意事項　</a:t>
              </a:r>
              <a:r>
                <a:rPr lang="ja-JP" altLang="en-US" sz="800" dirty="0">
                  <a:solidFill>
                    <a:schemeClr val="tx1"/>
                  </a:solidFill>
                  <a:latin typeface="メイリオ" panose="020B0604030504040204" pitchFamily="50" charset="-128"/>
                  <a:ea typeface="メイリオ" panose="020B0604030504040204" pitchFamily="50" charset="-128"/>
                </a:rPr>
                <a:t>開催日の２週間前までに請求書が届かない場合は、センターまでご連絡ください。（</a:t>
              </a:r>
              <a:r>
                <a:rPr lang="en-US" altLang="ja-JP" sz="800" dirty="0">
                  <a:solidFill>
                    <a:schemeClr val="tx1"/>
                  </a:solidFill>
                  <a:latin typeface="メイリオ" panose="020B0604030504040204" pitchFamily="50" charset="-128"/>
                  <a:ea typeface="メイリオ" panose="020B0604030504040204" pitchFamily="50" charset="-128"/>
                </a:rPr>
                <a:t>TEL</a:t>
              </a:r>
              <a:r>
                <a:rPr lang="ja-JP" altLang="en-US" sz="800" dirty="0">
                  <a:solidFill>
                    <a:schemeClr val="tx1"/>
                  </a:solidFill>
                  <a:latin typeface="メイリオ" panose="020B0604030504040204" pitchFamily="50" charset="-128"/>
                  <a:ea typeface="メイリオ" panose="020B0604030504040204" pitchFamily="50" charset="-128"/>
                </a:rPr>
                <a:t>：</a:t>
              </a:r>
              <a:r>
                <a:rPr kumimoji="1" lang="en-US" altLang="ja-JP" sz="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077-527-2029</a:t>
              </a:r>
              <a:r>
                <a:rPr kumimoji="1" lang="ja-JP" altLang="en-US" sz="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lang="ja-JP" altLang="en-US" sz="800" dirty="0">
                  <a:solidFill>
                    <a:schemeClr val="tx1"/>
                  </a:solidFill>
                  <a:latin typeface="メイリオ" panose="020B0604030504040204" pitchFamily="50" charset="-128"/>
                  <a:ea typeface="メイリオ" panose="020B0604030504040204" pitchFamily="50" charset="-128"/>
                </a:rPr>
                <a:t>　　　　　　　　</a:t>
              </a:r>
            </a:p>
            <a:p>
              <a:pPr>
                <a:spcBef>
                  <a:spcPts val="200"/>
                </a:spcBef>
              </a:pPr>
              <a:r>
                <a:rPr lang="en-US" altLang="ja-JP" sz="800" b="1" dirty="0">
                  <a:solidFill>
                    <a:srgbClr val="3333FF"/>
                  </a:solidFill>
                  <a:latin typeface="メイリオ" panose="020B0604030504040204" pitchFamily="50" charset="-128"/>
                  <a:ea typeface="メイリオ" panose="020B0604030504040204" pitchFamily="50" charset="-128"/>
                </a:rPr>
                <a:t>【</a:t>
              </a:r>
              <a:r>
                <a:rPr lang="ja-JP" altLang="en-US" sz="800" b="1" dirty="0">
                  <a:solidFill>
                    <a:srgbClr val="3333FF"/>
                  </a:solidFill>
                  <a:latin typeface="メイリオ" panose="020B0604030504040204" pitchFamily="50" charset="-128"/>
                  <a:ea typeface="メイリオ" panose="020B0604030504040204" pitchFamily="50" charset="-128"/>
                </a:rPr>
                <a:t>手順３</a:t>
              </a:r>
              <a:r>
                <a:rPr lang="en-US" altLang="ja-JP" sz="800" b="1" dirty="0">
                  <a:solidFill>
                    <a:srgbClr val="3333FF"/>
                  </a:solidFill>
                  <a:latin typeface="メイリオ" panose="020B0604030504040204" pitchFamily="50" charset="-128"/>
                  <a:ea typeface="メイリオ" panose="020B0604030504040204" pitchFamily="50" charset="-128"/>
                </a:rPr>
                <a:t>】</a:t>
              </a:r>
              <a:r>
                <a:rPr lang="ja-JP" altLang="en-US" sz="800" b="1" dirty="0">
                  <a:solidFill>
                    <a:srgbClr val="3333FF"/>
                  </a:solidFill>
                  <a:latin typeface="メイリオ" panose="020B0604030504040204" pitchFamily="50" charset="-128"/>
                  <a:ea typeface="メイリオ" panose="020B0604030504040204" pitchFamily="50" charset="-128"/>
                </a:rPr>
                <a:t>「受講料を振込む」</a:t>
              </a:r>
              <a:r>
                <a:rPr lang="ja-JP" altLang="en-US" sz="800" dirty="0">
                  <a:solidFill>
                    <a:schemeClr val="tx1"/>
                  </a:solidFill>
                  <a:latin typeface="メイリオ" panose="020B0604030504040204" pitchFamily="50" charset="-128"/>
                  <a:ea typeface="メイリオ" panose="020B0604030504040204" pitchFamily="50" charset="-128"/>
                </a:rPr>
                <a:t>請求書に記載の支払期日までに、受講料をお振込みください。              　　　　　  　　</a:t>
              </a:r>
              <a:endParaRPr lang="en-US" altLang="ja-JP" sz="800" dirty="0">
                <a:solidFill>
                  <a:schemeClr val="tx1"/>
                </a:solidFill>
                <a:latin typeface="メイリオ" panose="020B0604030504040204" pitchFamily="50" charset="-128"/>
                <a:ea typeface="メイリオ" panose="020B0604030504040204" pitchFamily="50" charset="-128"/>
              </a:endParaRPr>
            </a:p>
            <a:p>
              <a:pPr>
                <a:spcBef>
                  <a:spcPts val="200"/>
                </a:spcBef>
              </a:pPr>
              <a:r>
                <a:rPr lang="ja-JP" altLang="en-US" sz="800" dirty="0">
                  <a:solidFill>
                    <a:schemeClr val="tx1"/>
                  </a:solidFill>
                  <a:latin typeface="メイリオ" panose="020B0604030504040204" pitchFamily="50" charset="-128"/>
                  <a:ea typeface="メイリオ" panose="020B0604030504040204" pitchFamily="50" charset="-128"/>
                </a:rPr>
                <a:t>　　</a:t>
              </a:r>
              <a:r>
                <a:rPr lang="en-US" altLang="ja-JP" sz="800" dirty="0">
                  <a:solidFill>
                    <a:schemeClr val="tx1"/>
                  </a:solidFill>
                  <a:latin typeface="メイリオ" panose="020B0604030504040204" pitchFamily="50" charset="-128"/>
                  <a:ea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rPr>
                <a:t>注意事項　①ご視聴いただく方ごとにお申し込みをお願いいたします。 </a:t>
              </a:r>
              <a:endParaRPr lang="en-US" altLang="ja-JP" sz="800" dirty="0">
                <a:solidFill>
                  <a:schemeClr val="tx1"/>
                </a:solidFill>
                <a:latin typeface="メイリオ" panose="020B0604030504040204" pitchFamily="50" charset="-128"/>
                <a:ea typeface="メイリオ" panose="020B0604030504040204" pitchFamily="50" charset="-128"/>
              </a:endParaRPr>
            </a:p>
            <a:p>
              <a:pPr>
                <a:spcBef>
                  <a:spcPts val="200"/>
                </a:spcBef>
              </a:pPr>
              <a:r>
                <a:rPr lang="ja-JP" altLang="en-US" sz="800" dirty="0">
                  <a:solidFill>
                    <a:schemeClr val="tx1"/>
                  </a:solidFill>
                  <a:latin typeface="メイリオ" panose="020B0604030504040204" pitchFamily="50" charset="-128"/>
                  <a:ea typeface="メイリオ" panose="020B0604030504040204" pitchFamily="50" charset="-128"/>
                </a:rPr>
                <a:t>　　　　　　　　②振込手数料はお振込人様のご負担とさせていただきます。</a:t>
              </a:r>
              <a:endParaRPr lang="en-US" altLang="ja-JP" sz="800" dirty="0">
                <a:solidFill>
                  <a:schemeClr val="tx1"/>
                </a:solidFill>
                <a:latin typeface="メイリオ" panose="020B0604030504040204" pitchFamily="50" charset="-128"/>
                <a:ea typeface="メイリオ" panose="020B0604030504040204" pitchFamily="50" charset="-128"/>
              </a:endParaRPr>
            </a:p>
            <a:p>
              <a:pPr>
                <a:spcBef>
                  <a:spcPts val="200"/>
                </a:spcBef>
              </a:pPr>
              <a:r>
                <a:rPr lang="ja-JP" altLang="en-US" sz="800" dirty="0">
                  <a:solidFill>
                    <a:schemeClr val="tx1"/>
                  </a:solidFill>
                  <a:latin typeface="メイリオ" panose="020B0604030504040204" pitchFamily="50" charset="-128"/>
                  <a:ea typeface="メイリオ" panose="020B0604030504040204" pitchFamily="50" charset="-128"/>
                </a:rPr>
                <a:t>　　　　　　　　③払込票の控えをもって領収書に代えさせていただきます。</a:t>
              </a:r>
              <a:endParaRPr lang="en-US" altLang="ja-JP" sz="800" dirty="0">
                <a:solidFill>
                  <a:schemeClr val="tx1"/>
                </a:solidFill>
                <a:latin typeface="メイリオ" panose="020B0604030504040204" pitchFamily="50" charset="-128"/>
                <a:ea typeface="メイリオ" panose="020B0604030504040204" pitchFamily="50" charset="-128"/>
              </a:endParaRPr>
            </a:p>
            <a:p>
              <a:pPr>
                <a:spcBef>
                  <a:spcPts val="200"/>
                </a:spcBef>
              </a:pPr>
              <a:r>
                <a:rPr lang="ja-JP" altLang="en-US" sz="800" dirty="0">
                  <a:solidFill>
                    <a:schemeClr val="tx1"/>
                  </a:solidFill>
                  <a:latin typeface="メイリオ" panose="020B0604030504040204" pitchFamily="50" charset="-128"/>
                  <a:ea typeface="メイリオ" panose="020B0604030504040204" pitchFamily="50" charset="-128"/>
                </a:rPr>
                <a:t>　　　　　　　　④受講をキャンセルされる場合は必ずご連絡ください。お申込者様の都合によるキャンセルの場合は、振込手数料を差し</a:t>
              </a:r>
              <a:endParaRPr lang="en-US" altLang="ja-JP" sz="800" dirty="0">
                <a:solidFill>
                  <a:schemeClr val="tx1"/>
                </a:solidFill>
                <a:latin typeface="メイリオ" panose="020B0604030504040204" pitchFamily="50" charset="-128"/>
                <a:ea typeface="メイリオ" panose="020B0604030504040204" pitchFamily="50" charset="-128"/>
              </a:endParaRPr>
            </a:p>
            <a:p>
              <a:pPr>
                <a:spcBef>
                  <a:spcPts val="200"/>
                </a:spcBef>
              </a:pPr>
              <a:r>
                <a:rPr lang="ja-JP" altLang="en-US" sz="800" dirty="0">
                  <a:solidFill>
                    <a:schemeClr val="tx1"/>
                  </a:solidFill>
                  <a:latin typeface="メイリオ" panose="020B0604030504040204" pitchFamily="50" charset="-128"/>
                  <a:ea typeface="メイリオ" panose="020B0604030504040204" pitchFamily="50" charset="-128"/>
                </a:rPr>
                <a:t>　　　　　　　　引いてのご返金となります。また配信初日から起算して</a:t>
              </a:r>
              <a:r>
                <a:rPr lang="en-US" altLang="ja-JP" sz="800" dirty="0">
                  <a:solidFill>
                    <a:schemeClr val="tx1"/>
                  </a:solidFill>
                  <a:latin typeface="メイリオ" panose="020B0604030504040204" pitchFamily="50" charset="-128"/>
                  <a:ea typeface="メイリオ" panose="020B0604030504040204" pitchFamily="50" charset="-128"/>
                </a:rPr>
                <a:t>14</a:t>
              </a:r>
              <a:r>
                <a:rPr lang="ja-JP" altLang="en-US" sz="800" dirty="0">
                  <a:solidFill>
                    <a:schemeClr val="tx1"/>
                  </a:solidFill>
                  <a:latin typeface="メイリオ" panose="020B0604030504040204" pitchFamily="50" charset="-128"/>
                  <a:ea typeface="メイリオ" panose="020B0604030504040204" pitchFamily="50" charset="-128"/>
                </a:rPr>
                <a:t>日前以降は、原則として返金できませんのでご了承ください。</a:t>
              </a:r>
              <a:endParaRPr lang="en-US" altLang="ja-JP" sz="800" dirty="0">
                <a:solidFill>
                  <a:schemeClr val="tx1"/>
                </a:solidFill>
                <a:latin typeface="メイリオ" panose="020B0604030504040204" pitchFamily="50" charset="-128"/>
                <a:ea typeface="メイリオ" panose="020B0604030504040204" pitchFamily="50" charset="-128"/>
              </a:endParaRPr>
            </a:p>
            <a:p>
              <a:pPr>
                <a:spcBef>
                  <a:spcPts val="200"/>
                </a:spcBef>
              </a:pPr>
              <a:r>
                <a:rPr lang="ja-JP" altLang="en-US" sz="800" dirty="0">
                  <a:solidFill>
                    <a:schemeClr val="tx1"/>
                  </a:solidFill>
                  <a:latin typeface="メイリオ" panose="020B0604030504040204" pitchFamily="50" charset="-128"/>
                  <a:ea typeface="メイリオ" panose="020B0604030504040204" pitchFamily="50" charset="-128"/>
                </a:rPr>
                <a:t>　　　　　　　　　　　　　（管理者向けセットは</a:t>
              </a:r>
              <a:r>
                <a:rPr lang="en-US" altLang="ja-JP" sz="800" dirty="0">
                  <a:solidFill>
                    <a:schemeClr val="tx1"/>
                  </a:solidFill>
                  <a:latin typeface="メイリオ" panose="020B0604030504040204" pitchFamily="50" charset="-128"/>
                  <a:ea typeface="メイリオ" panose="020B0604030504040204" pitchFamily="50" charset="-128"/>
                </a:rPr>
                <a:t>5</a:t>
              </a:r>
              <a:r>
                <a:rPr lang="ja-JP" altLang="en-US" sz="800" dirty="0">
                  <a:solidFill>
                    <a:schemeClr val="tx1"/>
                  </a:solidFill>
                  <a:latin typeface="メイリオ" panose="020B0604030504040204" pitchFamily="50" charset="-128"/>
                  <a:ea typeface="メイリオ" panose="020B0604030504040204" pitchFamily="50" charset="-128"/>
                </a:rPr>
                <a:t>月</a:t>
              </a:r>
              <a:r>
                <a:rPr lang="en-US" altLang="ja-JP" sz="800" dirty="0">
                  <a:solidFill>
                    <a:schemeClr val="tx1"/>
                  </a:solidFill>
                  <a:latin typeface="メイリオ" panose="020B0604030504040204" pitchFamily="50" charset="-128"/>
                  <a:ea typeface="メイリオ" panose="020B0604030504040204" pitchFamily="50" charset="-128"/>
                </a:rPr>
                <a:t>1</a:t>
              </a:r>
              <a:r>
                <a:rPr lang="ja-JP" altLang="en-US" sz="800" dirty="0">
                  <a:solidFill>
                    <a:schemeClr val="tx1"/>
                  </a:solidFill>
                  <a:latin typeface="メイリオ" panose="020B0604030504040204" pitchFamily="50" charset="-128"/>
                  <a:ea typeface="メイリオ" panose="020B0604030504040204" pitchFamily="50" charset="-128"/>
                </a:rPr>
                <a:t>日（木）、職員向けセットは</a:t>
              </a:r>
              <a:r>
                <a:rPr lang="en-US" altLang="ja-JP" sz="800" dirty="0">
                  <a:solidFill>
                    <a:schemeClr val="tx1"/>
                  </a:solidFill>
                  <a:latin typeface="メイリオ" panose="020B0604030504040204" pitchFamily="50" charset="-128"/>
                  <a:ea typeface="メイリオ" panose="020B0604030504040204" pitchFamily="50" charset="-128"/>
                </a:rPr>
                <a:t>5</a:t>
              </a:r>
              <a:r>
                <a:rPr lang="ja-JP" altLang="en-US" sz="800" dirty="0">
                  <a:solidFill>
                    <a:schemeClr val="tx1"/>
                  </a:solidFill>
                  <a:latin typeface="メイリオ" panose="020B0604030504040204" pitchFamily="50" charset="-128"/>
                  <a:ea typeface="メイリオ" panose="020B0604030504040204" pitchFamily="50" charset="-128"/>
                </a:rPr>
                <a:t>月</a:t>
              </a:r>
              <a:r>
                <a:rPr lang="en-US" altLang="ja-JP" sz="800" dirty="0">
                  <a:solidFill>
                    <a:schemeClr val="tx1"/>
                  </a:solidFill>
                  <a:latin typeface="メイリオ" panose="020B0604030504040204" pitchFamily="50" charset="-128"/>
                  <a:ea typeface="メイリオ" panose="020B0604030504040204" pitchFamily="50" charset="-128"/>
                </a:rPr>
                <a:t>29</a:t>
              </a:r>
              <a:r>
                <a:rPr lang="ja-JP" altLang="en-US" sz="800" dirty="0">
                  <a:solidFill>
                    <a:schemeClr val="tx1"/>
                  </a:solidFill>
                  <a:latin typeface="メイリオ" panose="020B0604030504040204" pitchFamily="50" charset="-128"/>
                  <a:ea typeface="メイリオ" panose="020B0604030504040204" pitchFamily="50" charset="-128"/>
                </a:rPr>
                <a:t>日（木）以降、返金不可）</a:t>
              </a:r>
            </a:p>
            <a:p>
              <a:pPr>
                <a:spcBef>
                  <a:spcPts val="200"/>
                </a:spcBef>
              </a:pPr>
              <a:r>
                <a:rPr lang="en-US" altLang="ja-JP" sz="800" b="1" dirty="0">
                  <a:solidFill>
                    <a:srgbClr val="3333FF"/>
                  </a:solidFill>
                  <a:latin typeface="メイリオ" panose="020B0604030504040204" pitchFamily="50" charset="-128"/>
                  <a:ea typeface="メイリオ" panose="020B0604030504040204" pitchFamily="50" charset="-128"/>
                </a:rPr>
                <a:t>【</a:t>
              </a:r>
              <a:r>
                <a:rPr lang="ja-JP" altLang="en-US" sz="800" b="1" dirty="0">
                  <a:solidFill>
                    <a:srgbClr val="3333FF"/>
                  </a:solidFill>
                  <a:latin typeface="メイリオ" panose="020B0604030504040204" pitchFamily="50" charset="-128"/>
                  <a:ea typeface="メイリオ" panose="020B0604030504040204" pitchFamily="50" charset="-128"/>
                </a:rPr>
                <a:t>手順４</a:t>
              </a:r>
              <a:r>
                <a:rPr lang="en-US" altLang="ja-JP" sz="800" b="1" dirty="0">
                  <a:solidFill>
                    <a:srgbClr val="3333FF"/>
                  </a:solidFill>
                  <a:latin typeface="メイリオ" panose="020B0604030504040204" pitchFamily="50" charset="-128"/>
                  <a:ea typeface="メイリオ" panose="020B0604030504040204" pitchFamily="50" charset="-128"/>
                </a:rPr>
                <a:t>】</a:t>
              </a:r>
              <a:r>
                <a:rPr lang="ja-JP" altLang="en-US" sz="800" b="1" dirty="0">
                  <a:solidFill>
                    <a:srgbClr val="3333FF"/>
                  </a:solidFill>
                  <a:latin typeface="メイリオ" panose="020B0604030504040204" pitchFamily="50" charset="-128"/>
                  <a:ea typeface="メイリオ" panose="020B0604030504040204" pitchFamily="50" charset="-128"/>
                </a:rPr>
                <a:t>「受講確定」</a:t>
              </a:r>
              <a:r>
                <a:rPr lang="ja-JP" altLang="en-US" sz="800" dirty="0">
                  <a:solidFill>
                    <a:schemeClr val="tx1"/>
                  </a:solidFill>
                  <a:latin typeface="メイリオ" panose="020B0604030504040204" pitchFamily="50" charset="-128"/>
                  <a:ea typeface="メイリオ" panose="020B0604030504040204" pitchFamily="50" charset="-128"/>
                </a:rPr>
                <a:t>お振込みいただいた時点で、「受講申込」が完了となります。　　　　　　　　　　　　　　　　　　　　　　　　　　　　　　</a:t>
              </a:r>
            </a:p>
            <a:p>
              <a:pPr>
                <a:spcBef>
                  <a:spcPts val="200"/>
                </a:spcBef>
              </a:pPr>
              <a:r>
                <a:rPr lang="en-US" altLang="ja-JP" sz="800" b="1" dirty="0">
                  <a:solidFill>
                    <a:srgbClr val="3333FF"/>
                  </a:solidFill>
                  <a:latin typeface="メイリオ" panose="020B0604030504040204" pitchFamily="50" charset="-128"/>
                  <a:ea typeface="メイリオ" panose="020B0604030504040204" pitchFamily="50" charset="-128"/>
                </a:rPr>
                <a:t>【</a:t>
              </a:r>
              <a:r>
                <a:rPr lang="ja-JP" altLang="en-US" sz="800" b="1" dirty="0">
                  <a:solidFill>
                    <a:srgbClr val="3333FF"/>
                  </a:solidFill>
                  <a:latin typeface="メイリオ" panose="020B0604030504040204" pitchFamily="50" charset="-128"/>
                  <a:ea typeface="メイリオ" panose="020B0604030504040204" pitchFamily="50" charset="-128"/>
                </a:rPr>
                <a:t>手順５</a:t>
              </a:r>
              <a:r>
                <a:rPr lang="en-US" altLang="ja-JP" sz="800" b="1" dirty="0">
                  <a:solidFill>
                    <a:srgbClr val="3333FF"/>
                  </a:solidFill>
                  <a:latin typeface="メイリオ" panose="020B0604030504040204" pitchFamily="50" charset="-128"/>
                  <a:ea typeface="メイリオ" panose="020B0604030504040204" pitchFamily="50" charset="-128"/>
                </a:rPr>
                <a:t>】</a:t>
              </a:r>
              <a:r>
                <a:rPr lang="ja-JP" altLang="en-US" sz="800" b="1" dirty="0">
                  <a:solidFill>
                    <a:srgbClr val="3333FF"/>
                  </a:solidFill>
                  <a:latin typeface="メイリオ" panose="020B0604030504040204" pitchFamily="50" charset="-128"/>
                  <a:ea typeface="メイリオ" panose="020B0604030504040204" pitchFamily="50" charset="-128"/>
                </a:rPr>
                <a:t>「視聴用</a:t>
              </a:r>
              <a:r>
                <a:rPr lang="en-US" altLang="ja-JP" sz="800" b="1" dirty="0">
                  <a:solidFill>
                    <a:srgbClr val="3333FF"/>
                  </a:solidFill>
                  <a:latin typeface="メイリオ" panose="020B0604030504040204" pitchFamily="50" charset="-128"/>
                  <a:ea typeface="メイリオ" panose="020B0604030504040204" pitchFamily="50" charset="-128"/>
                </a:rPr>
                <a:t>URL</a:t>
              </a:r>
              <a:r>
                <a:rPr lang="ja-JP" altLang="en-US" sz="800" b="1" dirty="0">
                  <a:solidFill>
                    <a:srgbClr val="3333FF"/>
                  </a:solidFill>
                  <a:latin typeface="メイリオ" panose="020B0604030504040204" pitchFamily="50" charset="-128"/>
                  <a:ea typeface="メイリオ" panose="020B0604030504040204" pitchFamily="50" charset="-128"/>
                </a:rPr>
                <a:t>記載メールを受け取る」</a:t>
              </a:r>
              <a:r>
                <a:rPr lang="ja-JP" altLang="en-US" sz="800" dirty="0">
                  <a:solidFill>
                    <a:schemeClr val="tx1"/>
                  </a:solidFill>
                  <a:latin typeface="メイリオ" panose="020B0604030504040204" pitchFamily="50" charset="-128"/>
                  <a:ea typeface="メイリオ" panose="020B0604030504040204" pitchFamily="50" charset="-128"/>
                </a:rPr>
                <a:t>セミナー配信前日までに視聴用</a:t>
              </a:r>
              <a:r>
                <a:rPr lang="en-US" altLang="ja-JP" sz="800" dirty="0">
                  <a:solidFill>
                    <a:schemeClr val="tx1"/>
                  </a:solidFill>
                  <a:latin typeface="メイリオ" panose="020B0604030504040204" pitchFamily="50" charset="-128"/>
                  <a:ea typeface="メイリオ" panose="020B0604030504040204" pitchFamily="50" charset="-128"/>
                </a:rPr>
                <a:t>URL</a:t>
              </a:r>
              <a:r>
                <a:rPr lang="ja-JP" altLang="en-US" sz="800" dirty="0">
                  <a:solidFill>
                    <a:schemeClr val="tx1"/>
                  </a:solidFill>
                  <a:latin typeface="メイリオ" panose="020B0604030504040204" pitchFamily="50" charset="-128"/>
                  <a:ea typeface="メイリオ" panose="020B0604030504040204" pitchFamily="50" charset="-128"/>
                </a:rPr>
                <a:t>とパスワードをメールで送付します。</a:t>
              </a:r>
            </a:p>
          </p:txBody>
        </p:sp>
        <p:pic>
          <p:nvPicPr>
            <p:cNvPr id="7" name="図 6">
              <a:extLst>
                <a:ext uri="{FF2B5EF4-FFF2-40B4-BE49-F238E27FC236}">
                  <a16:creationId xmlns:a16="http://schemas.microsoft.com/office/drawing/2014/main" id="{E034DA74-D51E-2D13-3DFE-330751E3599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7206" y="1464574"/>
              <a:ext cx="720217" cy="720217"/>
            </a:xfrm>
            <a:prstGeom prst="rect">
              <a:avLst/>
            </a:prstGeom>
          </p:spPr>
        </p:pic>
        <p:sp>
          <p:nvSpPr>
            <p:cNvPr id="11" name="正方形/長方形 10">
              <a:extLst>
                <a:ext uri="{FF2B5EF4-FFF2-40B4-BE49-F238E27FC236}">
                  <a16:creationId xmlns:a16="http://schemas.microsoft.com/office/drawing/2014/main" id="{03A4A546-04A5-3281-9E71-AA617A92E163}"/>
                </a:ext>
              </a:extLst>
            </p:cNvPr>
            <p:cNvSpPr/>
            <p:nvPr/>
          </p:nvSpPr>
          <p:spPr>
            <a:xfrm>
              <a:off x="5812844" y="2162295"/>
              <a:ext cx="1081263" cy="390678"/>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800" dirty="0">
                  <a:latin typeface="メイリオ" panose="020B0604030504040204" pitchFamily="50" charset="-128"/>
                  <a:ea typeface="メイリオ" panose="020B0604030504040204" pitchFamily="50" charset="-128"/>
                </a:rPr>
                <a:t>申込専用アドレス</a:t>
              </a:r>
              <a:endParaRPr lang="en-US" altLang="ja-JP" sz="800" dirty="0">
                <a:latin typeface="メイリオ" panose="020B0604030504040204" pitchFamily="50" charset="-128"/>
                <a:ea typeface="メイリオ" panose="020B0604030504040204" pitchFamily="50" charset="-128"/>
              </a:endParaRPr>
            </a:p>
            <a:p>
              <a:pPr algn="ctr"/>
              <a:r>
                <a:rPr lang="ja-JP" altLang="en-US" sz="800" dirty="0">
                  <a:latin typeface="メイリオ" panose="020B0604030504040204" pitchFamily="50" charset="-128"/>
                  <a:ea typeface="メイリオ" panose="020B0604030504040204" pitchFamily="50" charset="-128"/>
                </a:rPr>
                <a:t>二次元コード</a:t>
              </a:r>
              <a:endParaRPr kumimoji="1" lang="ja-JP" altLang="en-US" sz="800" dirty="0"/>
            </a:p>
          </p:txBody>
        </p:sp>
      </p:grpSp>
      <p:sp>
        <p:nvSpPr>
          <p:cNvPr id="14" name="正方形/長方形 13">
            <a:extLst>
              <a:ext uri="{FF2B5EF4-FFF2-40B4-BE49-F238E27FC236}">
                <a16:creationId xmlns:a16="http://schemas.microsoft.com/office/drawing/2014/main" id="{1F52E1F1-9AD6-140F-3C3D-C4DB623D0519}"/>
              </a:ext>
            </a:extLst>
          </p:cNvPr>
          <p:cNvSpPr/>
          <p:nvPr/>
        </p:nvSpPr>
        <p:spPr>
          <a:xfrm>
            <a:off x="0" y="212184"/>
            <a:ext cx="6858000" cy="249999"/>
          </a:xfrm>
          <a:prstGeom prst="rect">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just" defTabSz="914253" rtl="0" eaLnBrk="1" fontAlgn="auto" latinLnBrk="0" hangingPunct="1">
              <a:lnSpc>
                <a:spcPts val="1200"/>
              </a:lnSpc>
              <a:spcBef>
                <a:spcPts val="0"/>
              </a:spcBef>
              <a:spcAft>
                <a:spcPts val="0"/>
              </a:spcAft>
              <a:buClrTx/>
              <a:buSzTx/>
              <a:buFontTx/>
              <a:buNone/>
              <a:tabLst/>
              <a:defRPr/>
            </a:pPr>
            <a:r>
              <a:rPr kumimoji="1" lang="ja-JP" altLang="en-US" sz="1050" b="1" i="0" u="none" strike="noStrike" kern="1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　</a:t>
            </a:r>
            <a:r>
              <a:rPr kumimoji="1" lang="ja-JP" altLang="ja-JP" sz="1050" b="1" i="0" u="none" strike="noStrike" kern="1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a:t>
            </a:r>
            <a:r>
              <a:rPr kumimoji="1" lang="en-US" altLang="ja-JP" sz="1050" b="1" i="0" u="none" strike="noStrike" kern="1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Web</a:t>
            </a:r>
            <a:r>
              <a:rPr kumimoji="1" lang="ja-JP" altLang="en-US" sz="1050" b="1" i="0" u="none" strike="noStrike" kern="1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セミナー受講における禁止事項及び</a:t>
            </a:r>
            <a:r>
              <a:rPr kumimoji="1" lang="ja-JP" altLang="ja-JP" sz="1050" b="1" i="0" u="none" strike="noStrike" kern="1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注意事項＞　</a:t>
            </a:r>
            <a:r>
              <a:rPr kumimoji="1" lang="ja-JP" altLang="en-US" sz="1050" b="1" i="0" u="none" strike="noStrike" kern="1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お申込みの際は</a:t>
            </a:r>
            <a:r>
              <a:rPr kumimoji="1" lang="ja-JP" altLang="ja-JP" sz="1050" b="1" i="0" u="none" strike="noStrike" kern="1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必ずご確認</a:t>
            </a:r>
            <a:r>
              <a:rPr kumimoji="1" lang="ja-JP" altLang="en-US" sz="1050" b="1" i="0" u="none" strike="noStrike" kern="1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、ご同意をお願いします</a:t>
            </a:r>
            <a:endParaRPr kumimoji="1" lang="ja-JP" altLang="ja-JP" sz="1050" b="1" i="0" u="none" strike="noStrike" kern="1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15" name="正方形/長方形 14">
            <a:extLst>
              <a:ext uri="{FF2B5EF4-FFF2-40B4-BE49-F238E27FC236}">
                <a16:creationId xmlns:a16="http://schemas.microsoft.com/office/drawing/2014/main" id="{C790C6B3-AF62-FFFD-9C02-3F17BD950C88}"/>
              </a:ext>
            </a:extLst>
          </p:cNvPr>
          <p:cNvSpPr/>
          <p:nvPr/>
        </p:nvSpPr>
        <p:spPr>
          <a:xfrm>
            <a:off x="76225" y="3467583"/>
            <a:ext cx="6756162" cy="338555"/>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400" dirty="0">
                <a:highlight>
                  <a:srgbClr val="FFFF99"/>
                </a:highlight>
                <a:latin typeface="BIZ UDPゴシック" panose="020B0400000000000000" pitchFamily="50" charset="-128"/>
                <a:ea typeface="BIZ UDPゴシック" panose="020B0400000000000000" pitchFamily="50" charset="-128"/>
              </a:rPr>
              <a:t>R7</a:t>
            </a:r>
            <a:r>
              <a:rPr kumimoji="1" lang="ja-JP" altLang="en-US" sz="1400" dirty="0">
                <a:highlight>
                  <a:srgbClr val="FFFF99"/>
                </a:highlight>
                <a:latin typeface="BIZ UDPゴシック" panose="020B0400000000000000" pitchFamily="50" charset="-128"/>
                <a:ea typeface="BIZ UDPゴシック" panose="020B0400000000000000" pitchFamily="50" charset="-128"/>
              </a:rPr>
              <a:t>　全国共通</a:t>
            </a:r>
            <a:r>
              <a:rPr kumimoji="1" lang="en-US" altLang="ja-JP" sz="1400" dirty="0">
                <a:highlight>
                  <a:srgbClr val="FFFF99"/>
                </a:highlight>
                <a:latin typeface="BIZ UDPゴシック" panose="020B0400000000000000" pitchFamily="50" charset="-128"/>
                <a:ea typeface="BIZ UDPゴシック" panose="020B0400000000000000" pitchFamily="50" charset="-128"/>
              </a:rPr>
              <a:t>WEB</a:t>
            </a:r>
            <a:r>
              <a:rPr kumimoji="1" lang="ja-JP" altLang="en-US" sz="1400" dirty="0">
                <a:highlight>
                  <a:srgbClr val="FFFF99"/>
                </a:highlight>
                <a:latin typeface="BIZ UDPゴシック" panose="020B0400000000000000" pitchFamily="50" charset="-128"/>
                <a:ea typeface="BIZ UDPゴシック" panose="020B0400000000000000" pitchFamily="50" charset="-128"/>
              </a:rPr>
              <a:t>セミナー申込書　　</a:t>
            </a:r>
            <a:r>
              <a:rPr kumimoji="1" lang="en-US" altLang="ja-JP" sz="1400" dirty="0">
                <a:highlight>
                  <a:srgbClr val="FFFF99"/>
                </a:highlight>
                <a:latin typeface="BIZ UDPゴシック" panose="020B0400000000000000" pitchFamily="50" charset="-128"/>
                <a:ea typeface="BIZ UDPゴシック" panose="020B0400000000000000" pitchFamily="50" charset="-128"/>
              </a:rPr>
              <a:t>FAX:077-527-2039</a:t>
            </a:r>
            <a:endParaRPr kumimoji="1" lang="ja-JP" altLang="en-US" sz="1400" dirty="0">
              <a:highlight>
                <a:srgbClr val="FFFF99"/>
              </a:highlight>
              <a:latin typeface="BIZ UDPゴシック" panose="020B0400000000000000" pitchFamily="50" charset="-128"/>
              <a:ea typeface="BIZ UDPゴシック" panose="020B0400000000000000" pitchFamily="50" charset="-128"/>
            </a:endParaRPr>
          </a:p>
        </p:txBody>
      </p:sp>
      <p:sp>
        <p:nvSpPr>
          <p:cNvPr id="16" name="矢印: 右 15">
            <a:extLst>
              <a:ext uri="{FF2B5EF4-FFF2-40B4-BE49-F238E27FC236}">
                <a16:creationId xmlns:a16="http://schemas.microsoft.com/office/drawing/2014/main" id="{EC2B0D20-9DED-80D5-3B6F-20F44D8DFE3E}"/>
              </a:ext>
            </a:extLst>
          </p:cNvPr>
          <p:cNvSpPr/>
          <p:nvPr/>
        </p:nvSpPr>
        <p:spPr>
          <a:xfrm rot="16200000">
            <a:off x="135097" y="3464979"/>
            <a:ext cx="303488" cy="378829"/>
          </a:xfrm>
          <a:prstGeom prst="rightArrow">
            <a:avLst/>
          </a:prstGeom>
          <a:solidFill>
            <a:schemeClr val="bg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矢印: 右 16">
            <a:extLst>
              <a:ext uri="{FF2B5EF4-FFF2-40B4-BE49-F238E27FC236}">
                <a16:creationId xmlns:a16="http://schemas.microsoft.com/office/drawing/2014/main" id="{E400930D-F822-A745-798C-DA84274BA1CA}"/>
              </a:ext>
            </a:extLst>
          </p:cNvPr>
          <p:cNvSpPr/>
          <p:nvPr/>
        </p:nvSpPr>
        <p:spPr>
          <a:xfrm rot="16200000">
            <a:off x="6396930" y="3461457"/>
            <a:ext cx="303488" cy="378829"/>
          </a:xfrm>
          <a:prstGeom prst="rightArrow">
            <a:avLst/>
          </a:prstGeom>
          <a:solidFill>
            <a:schemeClr val="bg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a:extLst>
              <a:ext uri="{FF2B5EF4-FFF2-40B4-BE49-F238E27FC236}">
                <a16:creationId xmlns:a16="http://schemas.microsoft.com/office/drawing/2014/main" id="{8AF8EBE9-470C-3E20-A672-E593E4D78EE7}"/>
              </a:ext>
            </a:extLst>
          </p:cNvPr>
          <p:cNvSpPr/>
          <p:nvPr/>
        </p:nvSpPr>
        <p:spPr>
          <a:xfrm>
            <a:off x="5277582" y="6296251"/>
            <a:ext cx="208817" cy="218113"/>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50776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1153599B-22E1-6F7D-1646-7476DF92DFC3}"/>
              </a:ext>
            </a:extLst>
          </p:cNvPr>
          <p:cNvSpPr/>
          <p:nvPr/>
        </p:nvSpPr>
        <p:spPr>
          <a:xfrm>
            <a:off x="0" y="0"/>
            <a:ext cx="6858000" cy="2609094"/>
          </a:xfrm>
          <a:prstGeom prst="rect">
            <a:avLst/>
          </a:prstGeom>
          <a:gradFill>
            <a:gsLst>
              <a:gs pos="100000">
                <a:schemeClr val="accent1">
                  <a:lumMod val="5000"/>
                  <a:lumOff val="95000"/>
                </a:schemeClr>
              </a:gs>
              <a:gs pos="51000">
                <a:srgbClr val="FFCCFF"/>
              </a:gs>
              <a:gs pos="0">
                <a:srgbClr val="FF66CC"/>
              </a:gs>
              <a:gs pos="15000">
                <a:srgbClr val="FF99FF"/>
              </a:gs>
              <a:gs pos="69000">
                <a:srgbClr val="FBE3FE"/>
              </a:gs>
              <a:gs pos="33000">
                <a:srgbClr val="FFCCFF"/>
              </a:gs>
              <a:gs pos="100000">
                <a:schemeClr val="bg1"/>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テキスト ボックス 1">
            <a:extLst>
              <a:ext uri="{FF2B5EF4-FFF2-40B4-BE49-F238E27FC236}">
                <a16:creationId xmlns:a16="http://schemas.microsoft.com/office/drawing/2014/main" id="{07089729-49BC-302A-46A2-7A19080DF90C}"/>
              </a:ext>
            </a:extLst>
          </p:cNvPr>
          <p:cNvSpPr txBox="1"/>
          <p:nvPr/>
        </p:nvSpPr>
        <p:spPr>
          <a:xfrm>
            <a:off x="15180" y="-15064"/>
            <a:ext cx="3991316" cy="307777"/>
          </a:xfrm>
          <a:prstGeom prst="rect">
            <a:avLst/>
          </a:prstGeom>
          <a:noFill/>
          <a:ln>
            <a:noFill/>
          </a:ln>
        </p:spPr>
        <p:txBody>
          <a:bodyPr wrap="square" rtlCol="0">
            <a:spAutoFit/>
          </a:bodyPr>
          <a:lstStyle/>
          <a:p>
            <a:r>
              <a:rPr lang="ja-JP" altLang="en-US" sz="1400" b="1" dirty="0">
                <a:ln>
                  <a:solidFill>
                    <a:schemeClr val="tx1"/>
                  </a:solidFill>
                </a:ln>
                <a:solidFill>
                  <a:schemeClr val="bg1"/>
                </a:solidFill>
                <a:latin typeface="HGP創英角ﾎﾟｯﾌﾟ体" panose="040B0A00000000000000" pitchFamily="50" charset="-128"/>
                <a:ea typeface="HGP創英角ﾎﾟｯﾌﾟ体" panose="040B0A00000000000000" pitchFamily="50" charset="-128"/>
              </a:rPr>
              <a:t>私たちは、介護のプロを応援します</a:t>
            </a:r>
            <a:r>
              <a:rPr lang="en-US" altLang="ja-JP" sz="1400" b="1" dirty="0">
                <a:ln>
                  <a:solidFill>
                    <a:schemeClr val="tx1"/>
                  </a:solidFill>
                </a:ln>
                <a:solidFill>
                  <a:schemeClr val="bg1"/>
                </a:solidFill>
                <a:latin typeface="HGP創英角ﾎﾟｯﾌﾟ体" panose="040B0A00000000000000" pitchFamily="50" charset="-128"/>
                <a:ea typeface="HGP創英角ﾎﾟｯﾌﾟ体" panose="040B0A00000000000000" pitchFamily="50" charset="-128"/>
              </a:rPr>
              <a:t>!</a:t>
            </a:r>
            <a:endParaRPr lang="ja-JP" altLang="en-US" sz="1400" b="1" dirty="0">
              <a:ln>
                <a:solidFill>
                  <a:schemeClr val="tx1"/>
                </a:solidFill>
              </a:ln>
              <a:solidFill>
                <a:schemeClr val="bg1"/>
              </a:solidFill>
              <a:latin typeface="HGP創英角ﾎﾟｯﾌﾟ体" panose="040B0A00000000000000" pitchFamily="50" charset="-128"/>
              <a:ea typeface="HGP創英角ﾎﾟｯﾌﾟ体" panose="040B0A00000000000000" pitchFamily="50" charset="-128"/>
            </a:endParaRPr>
          </a:p>
        </p:txBody>
      </p:sp>
      <p:sp>
        <p:nvSpPr>
          <p:cNvPr id="3" name="正方形/長方形 2">
            <a:extLst>
              <a:ext uri="{FF2B5EF4-FFF2-40B4-BE49-F238E27FC236}">
                <a16:creationId xmlns:a16="http://schemas.microsoft.com/office/drawing/2014/main" id="{183DC8B5-7B67-238E-BA1C-08DC54F31252}"/>
              </a:ext>
            </a:extLst>
          </p:cNvPr>
          <p:cNvSpPr/>
          <p:nvPr/>
        </p:nvSpPr>
        <p:spPr>
          <a:xfrm>
            <a:off x="-53117" y="151725"/>
            <a:ext cx="6964233" cy="553998"/>
          </a:xfrm>
          <a:prstGeom prst="rect">
            <a:avLst/>
          </a:prstGeom>
          <a:noFill/>
          <a:ln>
            <a:noFill/>
          </a:ln>
        </p:spPr>
        <p:txBody>
          <a:bodyPr wrap="square" lIns="91440" tIns="45720" rIns="91440" bIns="45720">
            <a:spAutoFit/>
          </a:bodyPr>
          <a:lstStyle/>
          <a:p>
            <a:r>
              <a:rPr lang="ja-JP" altLang="en-US" b="1" dirty="0">
                <a:ln w="9525">
                  <a:solidFill>
                    <a:schemeClr val="tx1"/>
                  </a:solidFill>
                  <a:prstDash val="solid"/>
                </a:ln>
                <a:solidFill>
                  <a:schemeClr val="bg1"/>
                </a:solidFill>
                <a:effectLst>
                  <a:outerShdw blurRad="12700" dist="38100" dir="2700000" algn="tl" rotWithShape="0">
                    <a:schemeClr val="accent5">
                      <a:lumMod val="60000"/>
                      <a:lumOff val="40000"/>
                    </a:schemeClr>
                  </a:outerShdw>
                </a:effectLst>
                <a:latin typeface="HGS創英角ｺﾞｼｯｸUB" panose="020B0900000000000000" pitchFamily="50" charset="-128"/>
                <a:ea typeface="HGS創英角ｺﾞｼｯｸUB" panose="020B0900000000000000" pitchFamily="50" charset="-128"/>
              </a:rPr>
              <a:t>令和</a:t>
            </a:r>
            <a:r>
              <a:rPr lang="en-US" altLang="ja-JP" b="1" dirty="0">
                <a:ln w="9525">
                  <a:solidFill>
                    <a:schemeClr val="tx1"/>
                  </a:solidFill>
                  <a:prstDash val="solid"/>
                </a:ln>
                <a:solidFill>
                  <a:schemeClr val="bg1"/>
                </a:solidFill>
                <a:effectLst>
                  <a:outerShdw blurRad="12700" dist="38100" dir="2700000" algn="tl" rotWithShape="0">
                    <a:schemeClr val="accent5">
                      <a:lumMod val="60000"/>
                      <a:lumOff val="40000"/>
                    </a:schemeClr>
                  </a:outerShdw>
                </a:effectLst>
                <a:latin typeface="HGS創英角ｺﾞｼｯｸUB" panose="020B0900000000000000" pitchFamily="50" charset="-128"/>
                <a:ea typeface="HGS創英角ｺﾞｼｯｸUB" panose="020B0900000000000000" pitchFamily="50" charset="-128"/>
              </a:rPr>
              <a:t>7</a:t>
            </a:r>
            <a:r>
              <a:rPr lang="ja-JP" altLang="en-US" b="1" dirty="0">
                <a:ln w="9525">
                  <a:solidFill>
                    <a:schemeClr val="tx1"/>
                  </a:solidFill>
                  <a:prstDash val="solid"/>
                </a:ln>
                <a:solidFill>
                  <a:schemeClr val="bg1"/>
                </a:solidFill>
                <a:effectLst>
                  <a:outerShdw blurRad="12700" dist="38100" dir="2700000" algn="tl" rotWithShape="0">
                    <a:schemeClr val="accent5">
                      <a:lumMod val="60000"/>
                      <a:lumOff val="40000"/>
                    </a:schemeClr>
                  </a:outerShdw>
                </a:effectLst>
                <a:latin typeface="HGS創英角ｺﾞｼｯｸUB" panose="020B0900000000000000" pitchFamily="50" charset="-128"/>
                <a:ea typeface="HGS創英角ｺﾞｼｯｸUB" panose="020B0900000000000000" pitchFamily="50" charset="-128"/>
              </a:rPr>
              <a:t>年度</a:t>
            </a:r>
            <a:r>
              <a:rPr lang="ja-JP" altLang="en-US" sz="3000" b="1" dirty="0">
                <a:ln w="9525">
                  <a:solidFill>
                    <a:schemeClr val="tx1"/>
                  </a:solidFill>
                  <a:prstDash val="solid"/>
                </a:ln>
                <a:solidFill>
                  <a:schemeClr val="bg1"/>
                </a:solidFill>
                <a:effectLst>
                  <a:outerShdw blurRad="12700" dist="38100" dir="2700000" algn="tl" rotWithShape="0">
                    <a:schemeClr val="accent5">
                      <a:lumMod val="60000"/>
                      <a:lumOff val="40000"/>
                    </a:schemeClr>
                  </a:outerShdw>
                </a:effectLst>
                <a:latin typeface="HGS創英角ｺﾞｼｯｸUB" panose="020B0900000000000000" pitchFamily="50" charset="-128"/>
                <a:ea typeface="HGS創英角ｺﾞｼｯｸUB" panose="020B0900000000000000" pitchFamily="50" charset="-128"/>
              </a:rPr>
              <a:t>「全国共通</a:t>
            </a:r>
            <a:r>
              <a:rPr lang="en-US" altLang="ja-JP" sz="3000" b="1" dirty="0">
                <a:ln w="9525">
                  <a:solidFill>
                    <a:schemeClr val="tx1"/>
                  </a:solidFill>
                  <a:prstDash val="solid"/>
                </a:ln>
                <a:solidFill>
                  <a:schemeClr val="bg1"/>
                </a:solidFill>
                <a:effectLst>
                  <a:outerShdw blurRad="12700" dist="38100" dir="2700000" algn="tl" rotWithShape="0">
                    <a:schemeClr val="accent5">
                      <a:lumMod val="60000"/>
                      <a:lumOff val="40000"/>
                    </a:schemeClr>
                  </a:outerShdw>
                </a:effectLst>
                <a:latin typeface="HGS創英角ｺﾞｼｯｸUB" panose="020B0900000000000000" pitchFamily="50" charset="-128"/>
                <a:ea typeface="HGS創英角ｺﾞｼｯｸUB" panose="020B0900000000000000" pitchFamily="50" charset="-128"/>
              </a:rPr>
              <a:t>Web</a:t>
            </a:r>
            <a:r>
              <a:rPr lang="ja-JP" altLang="en-US" sz="3000" b="1" dirty="0">
                <a:ln w="9525">
                  <a:solidFill>
                    <a:schemeClr val="tx1"/>
                  </a:solidFill>
                  <a:prstDash val="solid"/>
                </a:ln>
                <a:solidFill>
                  <a:schemeClr val="bg1"/>
                </a:solidFill>
                <a:effectLst>
                  <a:outerShdw blurRad="12700" dist="38100" dir="2700000" algn="tl" rotWithShape="0">
                    <a:schemeClr val="accent5">
                      <a:lumMod val="60000"/>
                      <a:lumOff val="40000"/>
                    </a:schemeClr>
                  </a:outerShdw>
                </a:effectLst>
                <a:latin typeface="HGP創英角ﾎﾟｯﾌﾟ体" panose="040B0A00000000000000" pitchFamily="50" charset="-128"/>
                <a:ea typeface="HGP創英角ﾎﾟｯﾌﾟ体" panose="040B0A00000000000000" pitchFamily="50" charset="-128"/>
              </a:rPr>
              <a:t>セミナー」</a:t>
            </a:r>
            <a:r>
              <a:rPr lang="ja-JP" altLang="en-US" sz="3000" b="1" dirty="0">
                <a:ln w="9525">
                  <a:solidFill>
                    <a:schemeClr val="tx1"/>
                  </a:solidFill>
                  <a:prstDash val="solid"/>
                </a:ln>
                <a:solidFill>
                  <a:schemeClr val="bg1"/>
                </a:solidFill>
                <a:effectLst>
                  <a:outerShdw blurRad="12700" dist="38100" dir="2700000" algn="tl" rotWithShape="0">
                    <a:schemeClr val="accent5">
                      <a:lumMod val="60000"/>
                      <a:lumOff val="40000"/>
                    </a:schemeClr>
                  </a:outerShdw>
                </a:effectLst>
                <a:latin typeface="HGS創英角ｺﾞｼｯｸUB" panose="020B0900000000000000" pitchFamily="50" charset="-128"/>
                <a:ea typeface="HGS創英角ｺﾞｼｯｸUB" panose="020B0900000000000000" pitchFamily="50" charset="-128"/>
              </a:rPr>
              <a:t>のご案内</a:t>
            </a:r>
            <a:endParaRPr lang="ja-JP" altLang="en-US" sz="3000" dirty="0">
              <a:ln w="9525">
                <a:solidFill>
                  <a:schemeClr val="tx1"/>
                </a:solidFill>
                <a:prstDash val="solid"/>
              </a:ln>
              <a:solidFill>
                <a:schemeClr val="bg1"/>
              </a:solidFill>
              <a:effectLst>
                <a:outerShdw blurRad="12700" dist="38100" dir="2700000" algn="tl" rotWithShape="0">
                  <a:schemeClr val="accent5">
                    <a:lumMod val="60000"/>
                    <a:lumOff val="40000"/>
                  </a:schemeClr>
                </a:outerShdw>
              </a:effectLst>
              <a:latin typeface="HGS創英角ｺﾞｼｯｸUB" panose="020B0900000000000000" pitchFamily="50" charset="-128"/>
              <a:ea typeface="HGS創英角ｺﾞｼｯｸUB" panose="020B0900000000000000" pitchFamily="50" charset="-128"/>
            </a:endParaRPr>
          </a:p>
        </p:txBody>
      </p:sp>
      <p:grpSp>
        <p:nvGrpSpPr>
          <p:cNvPr id="19" name="グループ化 18">
            <a:extLst>
              <a:ext uri="{FF2B5EF4-FFF2-40B4-BE49-F238E27FC236}">
                <a16:creationId xmlns:a16="http://schemas.microsoft.com/office/drawing/2014/main" id="{40B41FCE-3015-B357-0AB8-E5DD1D824871}"/>
              </a:ext>
            </a:extLst>
          </p:cNvPr>
          <p:cNvGrpSpPr/>
          <p:nvPr/>
        </p:nvGrpSpPr>
        <p:grpSpPr>
          <a:xfrm>
            <a:off x="308038" y="1187459"/>
            <a:ext cx="1804195" cy="1296551"/>
            <a:chOff x="39756" y="1304546"/>
            <a:chExt cx="1804195" cy="1296551"/>
          </a:xfrm>
        </p:grpSpPr>
        <p:pic>
          <p:nvPicPr>
            <p:cNvPr id="11" name="図 10">
              <a:extLst>
                <a:ext uri="{FF2B5EF4-FFF2-40B4-BE49-F238E27FC236}">
                  <a16:creationId xmlns:a16="http://schemas.microsoft.com/office/drawing/2014/main" id="{C12C0A70-4B91-76DA-29B0-EE89AE49E7D6}"/>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4762" b="94709" l="3042" r="96198">
                          <a14:foregroundMark x1="50951" y1="4762" x2="50951" y2="4762"/>
                          <a14:foregroundMark x1="45627" y1="24339" x2="45627" y2="24339"/>
                          <a14:foregroundMark x1="26616" y1="16402" x2="26616" y2="16402"/>
                          <a14:foregroundMark x1="6464" y1="16931" x2="6464" y2="16931"/>
                          <a14:foregroundMark x1="69582" y1="17989" x2="69582" y2="17989"/>
                          <a14:foregroundMark x1="78327" y1="16402" x2="78327" y2="16402"/>
                          <a14:foregroundMark x1="88213" y1="16402" x2="88213" y2="16402"/>
                          <a14:foregroundMark x1="94677" y1="16931" x2="94677" y2="16931"/>
                          <a14:foregroundMark x1="95057" y1="32275" x2="95057" y2="32275"/>
                          <a14:foregroundMark x1="95057" y1="37566" x2="95057" y2="37566"/>
                          <a14:foregroundMark x1="94297" y1="42328" x2="96198" y2="66667"/>
                          <a14:foregroundMark x1="94677" y1="75661" x2="94677" y2="75661"/>
                          <a14:foregroundMark x1="93916" y1="85714" x2="93916" y2="85714"/>
                          <a14:foregroundMark x1="94297" y1="82540" x2="94297" y2="82540"/>
                          <a14:foregroundMark x1="28897" y1="18519" x2="28897" y2="18519"/>
                          <a14:foregroundMark x1="28517" y1="17989" x2="28517" y2="17989"/>
                          <a14:foregroundMark x1="22053" y1="17989" x2="22053" y2="17989"/>
                          <a14:foregroundMark x1="10266" y1="23810" x2="10266" y2="23810"/>
                          <a14:foregroundMark x1="4183" y1="32804" x2="4183" y2="32804"/>
                          <a14:foregroundMark x1="3422" y1="40741" x2="3422" y2="40741"/>
                          <a14:foregroundMark x1="3422" y1="85185" x2="3422" y2="85185"/>
                          <a14:foregroundMark x1="3422" y1="94180" x2="47148" y2="79894"/>
                          <a14:foregroundMark x1="44106" y1="94709" x2="65399" y2="93651"/>
                          <a14:foregroundMark x1="65399" y1="93651" x2="92015" y2="94709"/>
                          <a14:foregroundMark x1="38783" y1="93122" x2="85171" y2="28042"/>
                          <a14:foregroundMark x1="9125" y1="21164" x2="34981" y2="52910"/>
                          <a14:foregroundMark x1="34981" y1="52910" x2="60837" y2="58201"/>
                          <a14:foregroundMark x1="60837" y1="58201" x2="29658" y2="57672"/>
                          <a14:foregroundMark x1="29658" y1="57672" x2="47909" y2="71958"/>
                          <a14:foregroundMark x1="24715" y1="35979" x2="79848" y2="34392"/>
                          <a14:foregroundMark x1="58935" y1="77249" x2="84411" y2="34392"/>
                          <a14:foregroundMark x1="90494" y1="25397" x2="92776" y2="68783"/>
                          <a14:foregroundMark x1="92776" y1="68783" x2="85551" y2="83598"/>
                          <a14:foregroundMark x1="55894" y1="78307" x2="38783" y2="85185"/>
                          <a14:foregroundMark x1="11027" y1="86772" x2="8365" y2="23280"/>
                          <a14:foregroundMark x1="57034" y1="77249" x2="57034" y2="77249"/>
                          <a14:foregroundMark x1="38023" y1="88360" x2="38023" y2="88360"/>
                          <a14:foregroundMark x1="56654" y1="75132" x2="56654" y2="75132"/>
                          <a14:foregroundMark x1="55894" y1="75661" x2="57034" y2="77249"/>
                          <a14:foregroundMark x1="38783" y1="88889" x2="38783" y2="88889"/>
                          <a14:foregroundMark x1="37643" y1="90476" x2="37643" y2="90476"/>
                          <a14:foregroundMark x1="5323" y1="17989" x2="44487" y2="18519"/>
                          <a14:foregroundMark x1="44487" y1="18519" x2="65399" y2="17989"/>
                          <a14:foregroundMark x1="65399" y1="17989" x2="85171" y2="19048"/>
                          <a14:foregroundMark x1="85171" y1="19048" x2="93916" y2="16931"/>
                          <a14:foregroundMark x1="3422" y1="41799" x2="3422" y2="41799"/>
                          <a14:foregroundMark x1="3422" y1="54497" x2="3422" y2="54497"/>
                          <a14:foregroundMark x1="4183" y1="94709" x2="3042" y2="20106"/>
                          <a14:foregroundMark x1="24715" y1="53439" x2="24715" y2="53439"/>
                          <a14:foregroundMark x1="38783" y1="89947" x2="38783" y2="89947"/>
                          <a14:foregroundMark x1="38023" y1="88889" x2="38023" y2="90476"/>
                          <a14:backgroundMark x1="5703" y1="3704" x2="5703" y2="3704"/>
                          <a14:backgroundMark x1="5703" y1="4762" x2="5703" y2="4762"/>
                          <a14:backgroundMark x1="11407" y1="5291" x2="11407" y2="5291"/>
                          <a14:backgroundMark x1="16350" y1="6878" x2="30418" y2="4762"/>
                          <a14:backgroundMark x1="66160" y1="4762" x2="99620" y2="0"/>
                          <a14:backgroundMark x1="99620" y1="0" x2="99620" y2="10582"/>
                          <a14:backgroundMark x1="98235" y1="37566" x2="98127" y2="41751"/>
                          <a14:backgroundMark x1="98370" y1="32275" x2="98235" y2="37566"/>
                          <a14:backgroundMark x1="98764" y1="16931" x2="98370" y2="32275"/>
                          <a14:backgroundMark x1="98859" y1="13228" x2="98764" y2="16931"/>
                          <a14:backgroundMark x1="42217" y1="98934" x2="41825" y2="98942"/>
                          <a14:backgroundMark x1="92015" y1="97884" x2="90521" y2="97916"/>
                        </a14:backgroundRemoval>
                      </a14:imgEffect>
                    </a14:imgLayer>
                  </a14:imgProps>
                </a:ext>
                <a:ext uri="{28A0092B-C50C-407E-A947-70E740481C1C}">
                  <a14:useLocalDpi xmlns:a14="http://schemas.microsoft.com/office/drawing/2010/main" val="0"/>
                </a:ext>
              </a:extLst>
            </a:blip>
            <a:stretch>
              <a:fillRect/>
            </a:stretch>
          </p:blipFill>
          <p:spPr>
            <a:xfrm>
              <a:off x="39756" y="1304546"/>
              <a:ext cx="1804195" cy="1296551"/>
            </a:xfrm>
            <a:prstGeom prst="rect">
              <a:avLst/>
            </a:prstGeom>
          </p:spPr>
        </p:pic>
        <p:sp>
          <p:nvSpPr>
            <p:cNvPr id="14" name="正方形/長方形 13">
              <a:extLst>
                <a:ext uri="{FF2B5EF4-FFF2-40B4-BE49-F238E27FC236}">
                  <a16:creationId xmlns:a16="http://schemas.microsoft.com/office/drawing/2014/main" id="{B1E2F9E4-2DC6-0687-BD08-3151E6F20F9F}"/>
                </a:ext>
              </a:extLst>
            </p:cNvPr>
            <p:cNvSpPr/>
            <p:nvPr/>
          </p:nvSpPr>
          <p:spPr>
            <a:xfrm>
              <a:off x="156411" y="1615272"/>
              <a:ext cx="1527510" cy="72277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a:extLst>
                <a:ext uri="{FF2B5EF4-FFF2-40B4-BE49-F238E27FC236}">
                  <a16:creationId xmlns:a16="http://schemas.microsoft.com/office/drawing/2014/main" id="{9D7C2F0E-8845-4C09-4F58-7A447ED7FBFB}"/>
                </a:ext>
              </a:extLst>
            </p:cNvPr>
            <p:cNvSpPr txBox="1"/>
            <p:nvPr/>
          </p:nvSpPr>
          <p:spPr>
            <a:xfrm>
              <a:off x="75840" y="1665552"/>
              <a:ext cx="1736157" cy="784830"/>
            </a:xfrm>
            <a:prstGeom prst="rect">
              <a:avLst/>
            </a:prstGeom>
            <a:noFill/>
          </p:spPr>
          <p:txBody>
            <a:bodyPr wrap="square" rtlCol="0">
              <a:spAutoFit/>
            </a:bodyPr>
            <a:lstStyle/>
            <a:p>
              <a:r>
                <a:rPr kumimoji="1" lang="ja-JP" altLang="en-US" sz="1200" dirty="0">
                  <a:latin typeface="BIZ UDPゴシック" panose="020B0400000000000000" pitchFamily="50" charset="-128"/>
                  <a:ea typeface="BIZ UDPゴシック" panose="020B0400000000000000" pitchFamily="50" charset="-128"/>
                </a:rPr>
                <a:t>       ★受講料★</a:t>
              </a:r>
              <a:endParaRPr kumimoji="1" lang="en-US" altLang="ja-JP" sz="1200" dirty="0">
                <a:latin typeface="BIZ UDPゴシック" panose="020B0400000000000000" pitchFamily="50" charset="-128"/>
                <a:ea typeface="BIZ UDPゴシック" panose="020B0400000000000000" pitchFamily="50" charset="-128"/>
              </a:endParaRPr>
            </a:p>
            <a:p>
              <a:r>
                <a:rPr lang="ja-JP" altLang="en-US" sz="1100" dirty="0">
                  <a:latin typeface="BIZ UDPゴシック" panose="020B0400000000000000" pitchFamily="50" charset="-128"/>
                  <a:ea typeface="BIZ UDPゴシック" panose="020B0400000000000000" pitchFamily="50" charset="-128"/>
                </a:rPr>
                <a:t>  各回価格（</a:t>
              </a:r>
              <a:r>
                <a:rPr lang="en-US" altLang="ja-JP" sz="1100" dirty="0">
                  <a:latin typeface="BIZ UDPゴシック" panose="020B0400000000000000" pitchFamily="50" charset="-128"/>
                  <a:ea typeface="BIZ UDPゴシック" panose="020B0400000000000000" pitchFamily="50" charset="-128"/>
                </a:rPr>
                <a:t>1</a:t>
              </a:r>
              <a:r>
                <a:rPr lang="ja-JP" altLang="en-US" sz="1100" dirty="0">
                  <a:latin typeface="BIZ UDPゴシック" panose="020B0400000000000000" pitchFamily="50" charset="-128"/>
                  <a:ea typeface="BIZ UDPゴシック" panose="020B0400000000000000" pitchFamily="50" charset="-128"/>
                </a:rPr>
                <a:t>名あたり）</a:t>
              </a:r>
              <a:endParaRPr kumimoji="1" lang="en-US" altLang="ja-JP" sz="1100" dirty="0">
                <a:latin typeface="BIZ UDPゴシック" panose="020B0400000000000000" pitchFamily="50" charset="-128"/>
                <a:ea typeface="BIZ UDPゴシック" panose="020B0400000000000000" pitchFamily="50" charset="-128"/>
              </a:endParaRPr>
            </a:p>
            <a:p>
              <a:r>
                <a:rPr lang="ja-JP" altLang="en-US" sz="1200" dirty="0">
                  <a:latin typeface="BIZ UDPゴシック" panose="020B0400000000000000" pitchFamily="50" charset="-128"/>
                  <a:ea typeface="BIZ UDPゴシック" panose="020B0400000000000000" pitchFamily="50" charset="-128"/>
                </a:rPr>
                <a:t>　</a:t>
              </a:r>
              <a:r>
                <a:rPr lang="ja-JP" altLang="en-US" sz="1000" dirty="0">
                  <a:latin typeface="BIZ UDPゴシック" panose="020B0400000000000000" pitchFamily="50" charset="-128"/>
                  <a:ea typeface="BIZ UDPゴシック" panose="020B0400000000000000" pitchFamily="50" charset="-128"/>
                </a:rPr>
                <a:t>一　般  </a:t>
              </a:r>
              <a:r>
                <a:rPr lang="en-US" altLang="ja-JP" sz="1000" dirty="0">
                  <a:latin typeface="BIZ UDPゴシック" panose="020B0400000000000000" pitchFamily="50" charset="-128"/>
                  <a:ea typeface="BIZ UDPゴシック" panose="020B0400000000000000" pitchFamily="50" charset="-128"/>
                </a:rPr>
                <a:t>3,100</a:t>
              </a:r>
              <a:r>
                <a:rPr lang="ja-JP" altLang="en-US" sz="1000" dirty="0">
                  <a:latin typeface="BIZ UDPゴシック" panose="020B0400000000000000" pitchFamily="50" charset="-128"/>
                  <a:ea typeface="BIZ UDPゴシック" panose="020B0400000000000000" pitchFamily="50" charset="-128"/>
                </a:rPr>
                <a:t>円（税込）</a:t>
              </a:r>
              <a:endParaRPr lang="en-US" altLang="ja-JP" sz="1000" dirty="0">
                <a:latin typeface="BIZ UDPゴシック" panose="020B0400000000000000" pitchFamily="50" charset="-128"/>
                <a:ea typeface="BIZ UDPゴシック" panose="020B0400000000000000" pitchFamily="50" charset="-128"/>
              </a:endParaRPr>
            </a:p>
            <a:p>
              <a:r>
                <a:rPr lang="ja-JP" altLang="en-US" sz="1000" dirty="0">
                  <a:latin typeface="BIZ UDPゴシック" panose="020B0400000000000000" pitchFamily="50" charset="-128"/>
                  <a:ea typeface="BIZ UDPゴシック" panose="020B0400000000000000" pitchFamily="50" charset="-128"/>
                </a:rPr>
                <a:t>　賛助会 </a:t>
              </a:r>
              <a:r>
                <a:rPr lang="en-US" altLang="ja-JP" sz="1000" dirty="0">
                  <a:latin typeface="BIZ UDPゴシック" panose="020B0400000000000000" pitchFamily="50" charset="-128"/>
                  <a:ea typeface="BIZ UDPゴシック" panose="020B0400000000000000" pitchFamily="50" charset="-128"/>
                </a:rPr>
                <a:t>2,200</a:t>
              </a:r>
              <a:r>
                <a:rPr lang="ja-JP" altLang="en-US" sz="1000" dirty="0">
                  <a:latin typeface="BIZ UDPゴシック" panose="020B0400000000000000" pitchFamily="50" charset="-128"/>
                  <a:ea typeface="BIZ UDPゴシック" panose="020B0400000000000000" pitchFamily="50" charset="-128"/>
                </a:rPr>
                <a:t>円（税込）</a:t>
              </a:r>
              <a:endParaRPr kumimoji="1" lang="ja-JP" altLang="en-US" sz="1000" dirty="0">
                <a:latin typeface="BIZ UDPゴシック" panose="020B0400000000000000" pitchFamily="50" charset="-128"/>
                <a:ea typeface="BIZ UDPゴシック" panose="020B0400000000000000" pitchFamily="50" charset="-128"/>
              </a:endParaRPr>
            </a:p>
          </p:txBody>
        </p:sp>
      </p:grpSp>
      <p:sp>
        <p:nvSpPr>
          <p:cNvPr id="21" name="吹き出し: 角を丸めた四角形 20">
            <a:extLst>
              <a:ext uri="{FF2B5EF4-FFF2-40B4-BE49-F238E27FC236}">
                <a16:creationId xmlns:a16="http://schemas.microsoft.com/office/drawing/2014/main" id="{2FAF6567-BBD7-C4FF-F9F4-7979B362C6E5}"/>
              </a:ext>
            </a:extLst>
          </p:cNvPr>
          <p:cNvSpPr/>
          <p:nvPr/>
        </p:nvSpPr>
        <p:spPr>
          <a:xfrm>
            <a:off x="5080735" y="747858"/>
            <a:ext cx="1689170" cy="1129068"/>
          </a:xfrm>
          <a:prstGeom prst="wedgeRoundRectCallout">
            <a:avLst>
              <a:gd name="adj1" fmla="val -31772"/>
              <a:gd name="adj2" fmla="val 69775"/>
              <a:gd name="adj3" fmla="val 16667"/>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a:extLst>
              <a:ext uri="{FF2B5EF4-FFF2-40B4-BE49-F238E27FC236}">
                <a16:creationId xmlns:a16="http://schemas.microsoft.com/office/drawing/2014/main" id="{95F4DCFF-A095-C5AB-6892-3932080C3F1B}"/>
              </a:ext>
            </a:extLst>
          </p:cNvPr>
          <p:cNvSpPr txBox="1"/>
          <p:nvPr/>
        </p:nvSpPr>
        <p:spPr>
          <a:xfrm>
            <a:off x="5117150" y="760434"/>
            <a:ext cx="1715728" cy="1107996"/>
          </a:xfrm>
          <a:prstGeom prst="rect">
            <a:avLst/>
          </a:prstGeom>
          <a:noFill/>
        </p:spPr>
        <p:txBody>
          <a:bodyPr wrap="square" rtlCol="0">
            <a:spAutoFit/>
          </a:bodyPr>
          <a:lstStyle/>
          <a:p>
            <a:r>
              <a:rPr kumimoji="1" lang="en-US" altLang="ja-JP" sz="1100" dirty="0">
                <a:solidFill>
                  <a:schemeClr val="accent2">
                    <a:lumMod val="75000"/>
                  </a:schemeClr>
                </a:solidFill>
                <a:latin typeface="BIZ UDPゴシック" panose="020B0400000000000000" pitchFamily="50" charset="-128"/>
                <a:ea typeface="BIZ UDPゴシック" panose="020B0400000000000000" pitchFamily="50" charset="-128"/>
              </a:rPr>
              <a:t>【</a:t>
            </a:r>
            <a:r>
              <a:rPr kumimoji="1" lang="ja-JP" altLang="en-US" sz="1100" dirty="0">
                <a:solidFill>
                  <a:schemeClr val="accent2">
                    <a:lumMod val="75000"/>
                  </a:schemeClr>
                </a:solidFill>
                <a:latin typeface="BIZ UDPゴシック" panose="020B0400000000000000" pitchFamily="50" charset="-128"/>
                <a:ea typeface="BIZ UDPゴシック" panose="020B0400000000000000" pitchFamily="50" charset="-128"/>
              </a:rPr>
              <a:t>管理者向け</a:t>
            </a:r>
            <a:r>
              <a:rPr kumimoji="1" lang="en-US" altLang="ja-JP" sz="1100" dirty="0">
                <a:solidFill>
                  <a:schemeClr val="accent2">
                    <a:lumMod val="75000"/>
                  </a:schemeClr>
                </a:solidFill>
                <a:latin typeface="BIZ UDPゴシック" panose="020B0400000000000000" pitchFamily="50" charset="-128"/>
                <a:ea typeface="BIZ UDPゴシック" panose="020B0400000000000000" pitchFamily="50" charset="-128"/>
              </a:rPr>
              <a:t>】</a:t>
            </a:r>
            <a:r>
              <a:rPr kumimoji="1" lang="ja-JP" altLang="en-US" sz="1200" dirty="0">
                <a:solidFill>
                  <a:schemeClr val="accent2">
                    <a:lumMod val="75000"/>
                  </a:schemeClr>
                </a:solidFill>
                <a:latin typeface="BIZ UDPゴシック" panose="020B0400000000000000" pitchFamily="50" charset="-128"/>
                <a:ea typeface="BIZ UDPゴシック" panose="020B0400000000000000" pitchFamily="50" charset="-128"/>
              </a:rPr>
              <a:t>ｾｯﾄ </a:t>
            </a:r>
            <a:r>
              <a:rPr kumimoji="1" lang="en-US" altLang="ja-JP" sz="1200" dirty="0">
                <a:solidFill>
                  <a:schemeClr val="accent2">
                    <a:lumMod val="75000"/>
                  </a:schemeClr>
                </a:solidFill>
                <a:latin typeface="BIZ UDPゴシック" panose="020B0400000000000000" pitchFamily="50" charset="-128"/>
                <a:ea typeface="BIZ UDPゴシック" panose="020B0400000000000000" pitchFamily="50" charset="-128"/>
              </a:rPr>
              <a:t>5/14</a:t>
            </a:r>
          </a:p>
          <a:p>
            <a:r>
              <a:rPr kumimoji="1" lang="en-US" altLang="ja-JP" sz="1100" dirty="0">
                <a:solidFill>
                  <a:srgbClr val="0070C0"/>
                </a:solidFill>
                <a:latin typeface="BIZ UDPゴシック" panose="020B0400000000000000" pitchFamily="50" charset="-128"/>
                <a:ea typeface="BIZ UDPゴシック" panose="020B0400000000000000" pitchFamily="50" charset="-128"/>
              </a:rPr>
              <a:t>【</a:t>
            </a:r>
            <a:r>
              <a:rPr kumimoji="1" lang="ja-JP" altLang="en-US" sz="1100" dirty="0">
                <a:solidFill>
                  <a:srgbClr val="0070C0"/>
                </a:solidFill>
                <a:latin typeface="BIZ UDPゴシック" panose="020B0400000000000000" pitchFamily="50" charset="-128"/>
                <a:ea typeface="BIZ UDPゴシック" panose="020B0400000000000000" pitchFamily="50" charset="-128"/>
              </a:rPr>
              <a:t>職員向け</a:t>
            </a:r>
            <a:r>
              <a:rPr kumimoji="1" lang="en-US" altLang="ja-JP" sz="1100" dirty="0">
                <a:solidFill>
                  <a:srgbClr val="0070C0"/>
                </a:solidFill>
                <a:latin typeface="BIZ UDPゴシック" panose="020B0400000000000000" pitchFamily="50" charset="-128"/>
                <a:ea typeface="BIZ UDPゴシック" panose="020B0400000000000000" pitchFamily="50" charset="-128"/>
              </a:rPr>
              <a:t>】</a:t>
            </a:r>
            <a:r>
              <a:rPr kumimoji="1" lang="ja-JP" altLang="en-US" sz="1200" dirty="0">
                <a:solidFill>
                  <a:srgbClr val="0070C0"/>
                </a:solidFill>
                <a:latin typeface="BIZ UDPゴシック" panose="020B0400000000000000" pitchFamily="50" charset="-128"/>
                <a:ea typeface="BIZ UDPゴシック" panose="020B0400000000000000" pitchFamily="50" charset="-128"/>
              </a:rPr>
              <a:t>ｾｯﾄ　  </a:t>
            </a:r>
            <a:r>
              <a:rPr kumimoji="1" lang="en-US" altLang="ja-JP" sz="1200" dirty="0">
                <a:solidFill>
                  <a:srgbClr val="0070C0"/>
                </a:solidFill>
                <a:latin typeface="BIZ UDPゴシック" panose="020B0400000000000000" pitchFamily="50" charset="-128"/>
                <a:ea typeface="BIZ UDPゴシック" panose="020B0400000000000000" pitchFamily="50" charset="-128"/>
              </a:rPr>
              <a:t>6/11</a:t>
            </a:r>
          </a:p>
          <a:p>
            <a:r>
              <a:rPr kumimoji="1" lang="ja-JP" altLang="en-US" sz="1000" dirty="0">
                <a:latin typeface="BIZ UDPゴシック" panose="020B0400000000000000" pitchFamily="50" charset="-128"/>
                <a:ea typeface="BIZ UDPゴシック" panose="020B0400000000000000" pitchFamily="50" charset="-128"/>
              </a:rPr>
              <a:t>各セットは上記の期日までにお振込みを完了していただく必要があります。</a:t>
            </a:r>
            <a:endParaRPr kumimoji="1" lang="en-US" altLang="ja-JP" sz="1000" dirty="0">
              <a:latin typeface="BIZ UDPゴシック" panose="020B0400000000000000" pitchFamily="50" charset="-128"/>
              <a:ea typeface="BIZ UDPゴシック" panose="020B0400000000000000" pitchFamily="50" charset="-128"/>
            </a:endParaRPr>
          </a:p>
          <a:p>
            <a:r>
              <a:rPr lang="en-US" altLang="ja-JP" sz="1000" dirty="0">
                <a:latin typeface="BIZ UDPゴシック" panose="020B0400000000000000" pitchFamily="50" charset="-128"/>
                <a:ea typeface="BIZ UDPゴシック" panose="020B0400000000000000" pitchFamily="50" charset="-128"/>
              </a:rPr>
              <a:t>  </a:t>
            </a:r>
            <a:r>
              <a:rPr kumimoji="1" lang="ja-JP" altLang="en-US" sz="1000" dirty="0">
                <a:latin typeface="BIZ UDPゴシック" panose="020B0400000000000000" pitchFamily="50" charset="-128"/>
                <a:ea typeface="BIZ UDPゴシック" panose="020B0400000000000000" pitchFamily="50" charset="-128"/>
              </a:rPr>
              <a:t>お申し込みはお早めに！</a:t>
            </a:r>
          </a:p>
        </p:txBody>
      </p:sp>
      <p:sp>
        <p:nvSpPr>
          <p:cNvPr id="26" name="矢印: ストライプ 25">
            <a:extLst>
              <a:ext uri="{FF2B5EF4-FFF2-40B4-BE49-F238E27FC236}">
                <a16:creationId xmlns:a16="http://schemas.microsoft.com/office/drawing/2014/main" id="{01B483EC-97E6-5B1D-90E3-0D77EE1660C4}"/>
              </a:ext>
            </a:extLst>
          </p:cNvPr>
          <p:cNvSpPr/>
          <p:nvPr/>
        </p:nvSpPr>
        <p:spPr>
          <a:xfrm>
            <a:off x="88094" y="735562"/>
            <a:ext cx="2068406" cy="553999"/>
          </a:xfrm>
          <a:prstGeom prst="stripedRightArrow">
            <a:avLst>
              <a:gd name="adj1" fmla="val 50000"/>
              <a:gd name="adj2" fmla="val 65474"/>
            </a:avLst>
          </a:prstGeom>
          <a:solidFill>
            <a:srgbClr val="FFFF99"/>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a:extLst>
              <a:ext uri="{FF2B5EF4-FFF2-40B4-BE49-F238E27FC236}">
                <a16:creationId xmlns:a16="http://schemas.microsoft.com/office/drawing/2014/main" id="{B336DE2A-8E41-D2E5-B0AA-E0C9CF8FB893}"/>
              </a:ext>
            </a:extLst>
          </p:cNvPr>
          <p:cNvSpPr txBox="1"/>
          <p:nvPr/>
        </p:nvSpPr>
        <p:spPr>
          <a:xfrm>
            <a:off x="108151" y="860091"/>
            <a:ext cx="2160654" cy="276999"/>
          </a:xfrm>
          <a:prstGeom prst="rect">
            <a:avLst/>
          </a:prstGeom>
          <a:noFill/>
        </p:spPr>
        <p:txBody>
          <a:bodyPr wrap="square" rtlCol="0">
            <a:spAutoFit/>
          </a:bodyPr>
          <a:lstStyle/>
          <a:p>
            <a:r>
              <a:rPr kumimoji="1" lang="ja-JP" altLang="en-US" sz="1200" dirty="0">
                <a:latin typeface="BIZ UDPゴシック" panose="020B0400000000000000" pitchFamily="50" charset="-128"/>
                <a:ea typeface="BIZ UDPゴシック" panose="020B0400000000000000" pitchFamily="50" charset="-128"/>
              </a:rPr>
              <a:t>早期のお申し込みがお得！</a:t>
            </a:r>
          </a:p>
        </p:txBody>
      </p:sp>
      <p:sp>
        <p:nvSpPr>
          <p:cNvPr id="27" name="角丸四角形 183">
            <a:extLst>
              <a:ext uri="{FF2B5EF4-FFF2-40B4-BE49-F238E27FC236}">
                <a16:creationId xmlns:a16="http://schemas.microsoft.com/office/drawing/2014/main" id="{507AB0E1-18E8-26E5-98BB-7E3275D00572}"/>
              </a:ext>
            </a:extLst>
          </p:cNvPr>
          <p:cNvSpPr/>
          <p:nvPr/>
        </p:nvSpPr>
        <p:spPr>
          <a:xfrm>
            <a:off x="1314122" y="7438304"/>
            <a:ext cx="5488992" cy="436644"/>
          </a:xfrm>
          <a:prstGeom prst="roundRect">
            <a:avLst>
              <a:gd name="adj" fmla="val 3094"/>
            </a:avLst>
          </a:prstGeom>
          <a:solidFill>
            <a:srgbClr val="FFFF99"/>
          </a:solidFill>
          <a:ln w="38100">
            <a:solidFill>
              <a:srgbClr val="FFC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1000" b="1" kern="100" dirty="0">
                <a:solidFill>
                  <a:schemeClr val="tx1"/>
                </a:solidFill>
                <a:ea typeface="HGS創英角ｺﾞｼｯｸUB" panose="020B0900000000000000" pitchFamily="50" charset="-128"/>
                <a:cs typeface="Times New Roman" panose="02020603050405020304" pitchFamily="18" charset="0"/>
              </a:rPr>
              <a:t>　</a:t>
            </a:r>
          </a:p>
        </p:txBody>
      </p:sp>
      <p:sp>
        <p:nvSpPr>
          <p:cNvPr id="29" name="テキスト ボックス 28">
            <a:extLst>
              <a:ext uri="{FF2B5EF4-FFF2-40B4-BE49-F238E27FC236}">
                <a16:creationId xmlns:a16="http://schemas.microsoft.com/office/drawing/2014/main" id="{EB2C91AA-74B5-0417-8A4F-899DFBFA2B72}"/>
              </a:ext>
            </a:extLst>
          </p:cNvPr>
          <p:cNvSpPr txBox="1"/>
          <p:nvPr/>
        </p:nvSpPr>
        <p:spPr>
          <a:xfrm>
            <a:off x="5080735" y="7636817"/>
            <a:ext cx="1747038" cy="230832"/>
          </a:xfrm>
          <a:prstGeom prst="rect">
            <a:avLst/>
          </a:prstGeom>
          <a:noFill/>
        </p:spPr>
        <p:txBody>
          <a:bodyPr wrap="square" rtlCol="0">
            <a:spAutoFit/>
          </a:bodyPr>
          <a:lstStyle/>
          <a:p>
            <a:r>
              <a:rPr lang="en-US" altLang="ja-JP" sz="900" dirty="0"/>
              <a:t>※</a:t>
            </a:r>
            <a:r>
              <a:rPr lang="ja-JP" altLang="en-US" sz="900" dirty="0"/>
              <a:t>ｂは</a:t>
            </a:r>
            <a:r>
              <a:rPr kumimoji="1" lang="ja-JP" altLang="en-US" sz="900" dirty="0"/>
              <a:t>セット価格のみ</a:t>
            </a:r>
            <a:r>
              <a:rPr lang="ja-JP" altLang="en-US" sz="900" dirty="0"/>
              <a:t>となります</a:t>
            </a:r>
            <a:endParaRPr kumimoji="1" lang="ja-JP" altLang="en-US" sz="900" dirty="0"/>
          </a:p>
        </p:txBody>
      </p:sp>
      <p:sp>
        <p:nvSpPr>
          <p:cNvPr id="31" name="テキスト ボックス 30">
            <a:extLst>
              <a:ext uri="{FF2B5EF4-FFF2-40B4-BE49-F238E27FC236}">
                <a16:creationId xmlns:a16="http://schemas.microsoft.com/office/drawing/2014/main" id="{AE0F93FB-4F06-0D7B-3CBF-7B7235534B2C}"/>
              </a:ext>
            </a:extLst>
          </p:cNvPr>
          <p:cNvSpPr txBox="1"/>
          <p:nvPr/>
        </p:nvSpPr>
        <p:spPr>
          <a:xfrm>
            <a:off x="1439273" y="7411550"/>
            <a:ext cx="1218195" cy="446276"/>
          </a:xfrm>
          <a:prstGeom prst="rect">
            <a:avLst/>
          </a:prstGeom>
          <a:noFill/>
        </p:spPr>
        <p:txBody>
          <a:bodyPr wrap="square" rtlCol="0">
            <a:spAutoFit/>
          </a:bodyPr>
          <a:lstStyle/>
          <a:p>
            <a:r>
              <a:rPr lang="ja-JP" altLang="en-US" sz="1400" dirty="0">
                <a:latin typeface="BIZ UDPゴシック" panose="020B0400000000000000" pitchFamily="50" charset="-128"/>
                <a:ea typeface="BIZ UDPゴシック" panose="020B0400000000000000" pitchFamily="50" charset="-128"/>
              </a:rPr>
              <a:t> </a:t>
            </a:r>
            <a:r>
              <a:rPr lang="ja-JP" altLang="en-US" sz="1200" dirty="0">
                <a:latin typeface="BIZ UDPゴシック" panose="020B0400000000000000" pitchFamily="50" charset="-128"/>
                <a:ea typeface="BIZ UDPゴシック" panose="020B0400000000000000" pitchFamily="50" charset="-128"/>
              </a:rPr>
              <a:t>受講料</a:t>
            </a:r>
            <a:endParaRPr lang="en-US" altLang="ja-JP" sz="1200" dirty="0">
              <a:latin typeface="BIZ UDPゴシック" panose="020B0400000000000000" pitchFamily="50" charset="-128"/>
              <a:ea typeface="BIZ UDPゴシック" panose="020B0400000000000000" pitchFamily="50" charset="-128"/>
            </a:endParaRPr>
          </a:p>
          <a:p>
            <a:r>
              <a:rPr lang="ja-JP" altLang="en-US" sz="900" dirty="0">
                <a:latin typeface="BIZ UDPゴシック" panose="020B0400000000000000" pitchFamily="50" charset="-128"/>
                <a:ea typeface="BIZ UDPゴシック" panose="020B0400000000000000" pitchFamily="50" charset="-128"/>
              </a:rPr>
              <a:t>＊</a:t>
            </a:r>
            <a:r>
              <a:rPr lang="en-US" altLang="ja-JP" sz="900" dirty="0">
                <a:latin typeface="BIZ UDPゴシック" panose="020B0400000000000000" pitchFamily="50" charset="-128"/>
                <a:ea typeface="BIZ UDPゴシック" panose="020B0400000000000000" pitchFamily="50" charset="-128"/>
              </a:rPr>
              <a:t>1</a:t>
            </a:r>
            <a:r>
              <a:rPr lang="ja-JP" altLang="en-US" sz="900" dirty="0">
                <a:latin typeface="BIZ UDPゴシック" panose="020B0400000000000000" pitchFamily="50" charset="-128"/>
                <a:ea typeface="BIZ UDPゴシック" panose="020B0400000000000000" pitchFamily="50" charset="-128"/>
              </a:rPr>
              <a:t>名当たり</a:t>
            </a:r>
            <a:endParaRPr lang="en-US" altLang="ja-JP" sz="900" dirty="0">
              <a:latin typeface="BIZ UDPゴシック" panose="020B0400000000000000" pitchFamily="50" charset="-128"/>
              <a:ea typeface="BIZ UDPゴシック" panose="020B0400000000000000" pitchFamily="50" charset="-128"/>
            </a:endParaRPr>
          </a:p>
        </p:txBody>
      </p:sp>
      <p:sp>
        <p:nvSpPr>
          <p:cNvPr id="32" name="テキスト ボックス 31">
            <a:extLst>
              <a:ext uri="{FF2B5EF4-FFF2-40B4-BE49-F238E27FC236}">
                <a16:creationId xmlns:a16="http://schemas.microsoft.com/office/drawing/2014/main" id="{6E416F7C-88EE-7D8A-632D-23F218ACCE6B}"/>
              </a:ext>
            </a:extLst>
          </p:cNvPr>
          <p:cNvSpPr txBox="1"/>
          <p:nvPr/>
        </p:nvSpPr>
        <p:spPr>
          <a:xfrm>
            <a:off x="2322876" y="7433668"/>
            <a:ext cx="3299845" cy="424988"/>
          </a:xfrm>
          <a:prstGeom prst="rect">
            <a:avLst/>
          </a:prstGeom>
          <a:noFill/>
        </p:spPr>
        <p:txBody>
          <a:bodyPr wrap="square" rtlCol="0">
            <a:spAutoFit/>
          </a:bodyPr>
          <a:lstStyle/>
          <a:p>
            <a:pPr>
              <a:lnSpc>
                <a:spcPts val="1400"/>
              </a:lnSpc>
            </a:pPr>
            <a:r>
              <a:rPr lang="en-US" altLang="ja-JP" sz="900" dirty="0">
                <a:latin typeface="BIZ UDPゴシック" panose="020B0400000000000000" pitchFamily="50" charset="-128"/>
                <a:ea typeface="BIZ UDPゴシック" panose="020B0400000000000000" pitchFamily="50" charset="-128"/>
              </a:rPr>
              <a:t>【</a:t>
            </a:r>
            <a:r>
              <a:rPr lang="ja-JP" altLang="en-US" sz="900" dirty="0">
                <a:latin typeface="BIZ UDPゴシック" panose="020B0400000000000000" pitchFamily="50" charset="-128"/>
                <a:ea typeface="BIZ UDPゴシック" panose="020B0400000000000000" pitchFamily="50" charset="-128"/>
              </a:rPr>
              <a:t>ａ</a:t>
            </a:r>
            <a:r>
              <a:rPr lang="en-US" altLang="ja-JP" sz="900" dirty="0">
                <a:latin typeface="BIZ UDPゴシック" panose="020B0400000000000000" pitchFamily="50" charset="-128"/>
                <a:ea typeface="BIZ UDPゴシック" panose="020B0400000000000000" pitchFamily="50" charset="-128"/>
              </a:rPr>
              <a:t>】  </a:t>
            </a:r>
            <a:r>
              <a:rPr kumimoji="1" lang="ja-JP" altLang="en-US" sz="900" dirty="0">
                <a:latin typeface="BIZ UDPゴシック" panose="020B0400000000000000" pitchFamily="50" charset="-128"/>
                <a:ea typeface="BIZ UDPゴシック" panose="020B0400000000000000" pitchFamily="50" charset="-128"/>
              </a:rPr>
              <a:t>一般 </a:t>
            </a:r>
            <a:r>
              <a:rPr kumimoji="1" lang="en-US" altLang="ja-JP" sz="900" dirty="0">
                <a:latin typeface="BIZ UDPゴシック" panose="020B0400000000000000" pitchFamily="50" charset="-128"/>
                <a:ea typeface="BIZ UDPゴシック" panose="020B0400000000000000" pitchFamily="50" charset="-128"/>
              </a:rPr>
              <a:t>3,100</a:t>
            </a:r>
            <a:r>
              <a:rPr kumimoji="1" lang="ja-JP" altLang="en-US" sz="900" dirty="0">
                <a:latin typeface="BIZ UDPゴシック" panose="020B0400000000000000" pitchFamily="50" charset="-128"/>
                <a:ea typeface="BIZ UDPゴシック" panose="020B0400000000000000" pitchFamily="50" charset="-128"/>
              </a:rPr>
              <a:t>円（税込）／賛助会 </a:t>
            </a:r>
            <a:r>
              <a:rPr kumimoji="1" lang="en-US" altLang="ja-JP" sz="900" dirty="0">
                <a:latin typeface="BIZ UDPゴシック" panose="020B0400000000000000" pitchFamily="50" charset="-128"/>
                <a:ea typeface="BIZ UDPゴシック" panose="020B0400000000000000" pitchFamily="50" charset="-128"/>
              </a:rPr>
              <a:t>2,200</a:t>
            </a:r>
            <a:r>
              <a:rPr kumimoji="1" lang="ja-JP" altLang="en-US" sz="900" dirty="0">
                <a:latin typeface="BIZ UDPゴシック" panose="020B0400000000000000" pitchFamily="50" charset="-128"/>
                <a:ea typeface="BIZ UDPゴシック" panose="020B0400000000000000" pitchFamily="50" charset="-128"/>
              </a:rPr>
              <a:t>円（税込）</a:t>
            </a:r>
            <a:endParaRPr kumimoji="1" lang="en-US" altLang="ja-JP" sz="900" dirty="0">
              <a:latin typeface="BIZ UDPゴシック" panose="020B0400000000000000" pitchFamily="50" charset="-128"/>
              <a:ea typeface="BIZ UDPゴシック" panose="020B0400000000000000" pitchFamily="50" charset="-128"/>
            </a:endParaRPr>
          </a:p>
          <a:p>
            <a:pPr marL="0" marR="0" lvl="0" indent="0" algn="l" defTabSz="914253" rtl="0" eaLnBrk="1" fontAlgn="auto" latinLnBrk="0" hangingPunct="1">
              <a:lnSpc>
                <a:spcPts val="1400"/>
              </a:lnSpc>
              <a:spcBef>
                <a:spcPts val="0"/>
              </a:spcBef>
              <a:spcAft>
                <a:spcPts val="0"/>
              </a:spcAft>
              <a:buClrTx/>
              <a:buSzTx/>
              <a:buFontTx/>
              <a:buNone/>
              <a:tabLst/>
              <a:defRPr/>
            </a:pPr>
            <a:r>
              <a:rPr kumimoji="1" lang="en-US" altLang="ja-JP" sz="9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9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ｂ</a:t>
            </a:r>
            <a:r>
              <a:rPr kumimoji="1" lang="en-US" altLang="ja-JP" sz="9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9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一般 </a:t>
            </a:r>
            <a:r>
              <a:rPr kumimoji="1" lang="en-US" altLang="ja-JP" sz="9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7,000</a:t>
            </a:r>
            <a:r>
              <a:rPr kumimoji="1" lang="ja-JP" altLang="en-US" sz="9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円（税込）／賛助会 </a:t>
            </a:r>
            <a:r>
              <a:rPr kumimoji="1" lang="en-US" altLang="ja-JP" sz="9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5,000</a:t>
            </a:r>
            <a:r>
              <a:rPr kumimoji="1" lang="ja-JP" altLang="en-US" sz="9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円（税込）</a:t>
            </a:r>
          </a:p>
        </p:txBody>
      </p:sp>
      <p:sp>
        <p:nvSpPr>
          <p:cNvPr id="9" name="テキスト ボックス 8">
            <a:extLst>
              <a:ext uri="{FF2B5EF4-FFF2-40B4-BE49-F238E27FC236}">
                <a16:creationId xmlns:a16="http://schemas.microsoft.com/office/drawing/2014/main" id="{ED07EA5D-2854-43FB-5C0A-36D87E976DB5}"/>
              </a:ext>
            </a:extLst>
          </p:cNvPr>
          <p:cNvSpPr txBox="1"/>
          <p:nvPr/>
        </p:nvSpPr>
        <p:spPr>
          <a:xfrm>
            <a:off x="1665437" y="7862583"/>
            <a:ext cx="5104467" cy="230832"/>
          </a:xfrm>
          <a:prstGeom prst="rect">
            <a:avLst/>
          </a:prstGeom>
          <a:noFill/>
        </p:spPr>
        <p:txBody>
          <a:bodyPr wrap="square" rtlCol="0">
            <a:spAutoFit/>
          </a:bodyPr>
          <a:lstStyle/>
          <a:p>
            <a:r>
              <a:rPr lang="en-US" altLang="ja-JP" sz="900" b="1" dirty="0">
                <a:latin typeface="BIZ UDPゴシック" panose="020B0400000000000000" pitchFamily="50" charset="-128"/>
                <a:ea typeface="BIZ UDPゴシック" panose="020B0400000000000000" pitchFamily="50" charset="-128"/>
              </a:rPr>
              <a:t>※</a:t>
            </a:r>
            <a:r>
              <a:rPr kumimoji="1" lang="ja-JP" altLang="en-US" sz="900" b="1" dirty="0">
                <a:latin typeface="BIZ UDPゴシック" panose="020B0400000000000000" pitchFamily="50" charset="-128"/>
                <a:ea typeface="BIZ UDPゴシック" panose="020B0400000000000000" pitchFamily="50" charset="-128"/>
              </a:rPr>
              <a:t>　</a:t>
            </a:r>
            <a:r>
              <a:rPr lang="ja-JP" altLang="en-US" sz="900" b="1" dirty="0">
                <a:latin typeface="BIZ UDPゴシック" panose="020B0400000000000000" pitchFamily="50" charset="-128"/>
                <a:ea typeface="BIZ UDPゴシック" panose="020B0400000000000000" pitchFamily="50" charset="-128"/>
              </a:rPr>
              <a:t>以下の</a:t>
            </a:r>
            <a:r>
              <a:rPr kumimoji="1" lang="ja-JP" altLang="en-US" sz="900" b="1" dirty="0">
                <a:latin typeface="BIZ UDPゴシック" panose="020B0400000000000000" pitchFamily="50" charset="-128"/>
                <a:ea typeface="BIZ UDPゴシック" panose="020B0400000000000000" pitchFamily="50" charset="-128"/>
              </a:rPr>
              <a:t>セミナーは令和</a:t>
            </a:r>
            <a:r>
              <a:rPr kumimoji="1" lang="en-US" altLang="ja-JP" sz="900" b="1" dirty="0">
                <a:latin typeface="BIZ UDPゴシック" panose="020B0400000000000000" pitchFamily="50" charset="-128"/>
                <a:ea typeface="BIZ UDPゴシック" panose="020B0400000000000000" pitchFamily="50" charset="-128"/>
              </a:rPr>
              <a:t>5</a:t>
            </a:r>
            <a:r>
              <a:rPr kumimoji="1" lang="ja-JP" altLang="en-US" sz="900" b="1" dirty="0">
                <a:latin typeface="BIZ UDPゴシック" panose="020B0400000000000000" pitchFamily="50" charset="-128"/>
                <a:ea typeface="BIZ UDPゴシック" panose="020B0400000000000000" pitchFamily="50" charset="-128"/>
              </a:rPr>
              <a:t>、６年度に配信した動画の再配信となっており、同内容となります</a:t>
            </a:r>
          </a:p>
        </p:txBody>
      </p:sp>
      <p:graphicFrame>
        <p:nvGraphicFramePr>
          <p:cNvPr id="28" name="コンテンツ プレースホルダー 3">
            <a:extLst>
              <a:ext uri="{FF2B5EF4-FFF2-40B4-BE49-F238E27FC236}">
                <a16:creationId xmlns:a16="http://schemas.microsoft.com/office/drawing/2014/main" id="{C6FF969D-7F3F-6B16-82DB-034915031F17}"/>
              </a:ext>
            </a:extLst>
          </p:cNvPr>
          <p:cNvGraphicFramePr>
            <a:graphicFrameLocks/>
          </p:cNvGraphicFramePr>
          <p:nvPr>
            <p:extLst>
              <p:ext uri="{D42A27DB-BD31-4B8C-83A1-F6EECF244321}">
                <p14:modId xmlns:p14="http://schemas.microsoft.com/office/powerpoint/2010/main" val="3706973595"/>
              </p:ext>
            </p:extLst>
          </p:nvPr>
        </p:nvGraphicFramePr>
        <p:xfrm>
          <a:off x="29899" y="8093415"/>
          <a:ext cx="6761145" cy="1432560"/>
        </p:xfrm>
        <a:graphic>
          <a:graphicData uri="http://schemas.openxmlformats.org/drawingml/2006/table">
            <a:tbl>
              <a:tblPr firstRow="1" bandRow="1">
                <a:tableStyleId>{00A15C55-8517-42AA-B614-E9B94910E393}</a:tableStyleId>
              </a:tblPr>
              <a:tblGrid>
                <a:gridCol w="224731">
                  <a:extLst>
                    <a:ext uri="{9D8B030D-6E8A-4147-A177-3AD203B41FA5}">
                      <a16:colId xmlns:a16="http://schemas.microsoft.com/office/drawing/2014/main" val="3634108458"/>
                    </a:ext>
                  </a:extLst>
                </a:gridCol>
                <a:gridCol w="6536414">
                  <a:extLst>
                    <a:ext uri="{9D8B030D-6E8A-4147-A177-3AD203B41FA5}">
                      <a16:colId xmlns:a16="http://schemas.microsoft.com/office/drawing/2014/main" val="3363294959"/>
                    </a:ext>
                  </a:extLst>
                </a:gridCol>
              </a:tblGrid>
              <a:tr h="204819">
                <a:tc gridSpan="2">
                  <a:txBody>
                    <a:bodyPr/>
                    <a:lstStyle/>
                    <a:p>
                      <a:pPr marL="0" marR="0" lvl="0" indent="0" algn="ctr" defTabSz="777514" rtl="0" eaLnBrk="1" fontAlgn="auto" latinLnBrk="0" hangingPunct="1">
                        <a:lnSpc>
                          <a:spcPct val="100000"/>
                        </a:lnSpc>
                        <a:spcBef>
                          <a:spcPts val="0"/>
                        </a:spcBef>
                        <a:spcAft>
                          <a:spcPts val="0"/>
                        </a:spcAft>
                        <a:buClrTx/>
                        <a:buSzTx/>
                        <a:buFontTx/>
                        <a:buNone/>
                        <a:tabLst/>
                        <a:defRPr/>
                      </a:pPr>
                      <a:r>
                        <a:rPr kumimoji="1" lang="ja-JP" altLang="en-US" sz="900" b="1" dirty="0">
                          <a:solidFill>
                            <a:schemeClr val="tx1"/>
                          </a:solidFill>
                        </a:rPr>
                        <a:t>　　　　　　　●視聴時間：各回約９０分　　　●配信期間：２０２５年５月１５日（木）～２０２６年３月２４日（火）　期間中、毎日視聴可能です</a:t>
                      </a: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2">
                        <a:lumMod val="60000"/>
                        <a:lumOff val="40000"/>
                      </a:schemeClr>
                    </a:solidFill>
                  </a:tcPr>
                </a:tc>
                <a:tc hMerge="1">
                  <a:txBody>
                    <a:bodyPr/>
                    <a:lstStyle/>
                    <a:p>
                      <a:endParaRPr/>
                    </a:p>
                  </a:txBody>
                  <a:tcPr/>
                </a:tc>
                <a:extLst>
                  <a:ext uri="{0D108BD9-81ED-4DB2-BD59-A6C34878D82A}">
                    <a16:rowId xmlns:a16="http://schemas.microsoft.com/office/drawing/2014/main" val="382284729"/>
                  </a:ext>
                </a:extLst>
              </a:tr>
              <a:tr h="320406">
                <a:tc>
                  <a:txBody>
                    <a:bodyPr/>
                    <a:lstStyle/>
                    <a:p>
                      <a:pPr algn="ctr">
                        <a:lnSpc>
                          <a:spcPct val="150000"/>
                        </a:lnSpc>
                      </a:pPr>
                      <a:r>
                        <a:rPr kumimoji="1" lang="en-US" altLang="ja-JP" sz="1400" b="1" dirty="0">
                          <a:solidFill>
                            <a:schemeClr val="tx1"/>
                          </a:solidFill>
                        </a:rPr>
                        <a:t>a</a:t>
                      </a:r>
                      <a:endParaRPr kumimoji="1" lang="en-US" altLang="ja-JP" sz="1400" b="1" dirty="0">
                        <a:solidFill>
                          <a:schemeClr val="tx1"/>
                        </a:solidFill>
                        <a:latin typeface="+mn-ea"/>
                        <a:ea typeface="+mn-ea"/>
                      </a:endParaRPr>
                    </a:p>
                  </a:txBody>
                  <a:tcPr marL="0" marR="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r>
                        <a:rPr kumimoji="1" lang="ja-JP" altLang="en-US" sz="1000" b="1" kern="1200" dirty="0">
                          <a:solidFill>
                            <a:schemeClr val="dk1"/>
                          </a:solidFill>
                        </a:rPr>
                        <a:t>組織で備える介護のカスタマーハラスメント</a:t>
                      </a:r>
                      <a:r>
                        <a:rPr kumimoji="1" lang="en-US" altLang="ja-JP" sz="900" b="1" kern="1200" dirty="0">
                          <a:solidFill>
                            <a:schemeClr val="dk1"/>
                          </a:solidFill>
                        </a:rPr>
                        <a:t>〜</a:t>
                      </a:r>
                      <a:r>
                        <a:rPr kumimoji="1" lang="ja-JP" altLang="en-US" sz="900" b="1" kern="1200" dirty="0">
                          <a:solidFill>
                            <a:schemeClr val="dk1"/>
                          </a:solidFill>
                        </a:rPr>
                        <a:t>事業所・職員を守るために求められる対応とは？</a:t>
                      </a:r>
                      <a:endParaRPr kumimoji="1" lang="en-US" altLang="ja-JP" sz="900" b="1" kern="1200" dirty="0">
                        <a:solidFill>
                          <a:schemeClr val="dk1"/>
                        </a:solidFill>
                      </a:endParaRPr>
                    </a:p>
                    <a:p>
                      <a:r>
                        <a:rPr kumimoji="1" lang="ja-JP" altLang="en-US" sz="900" b="1" i="0" u="none" strike="noStrike" kern="1200" cap="none" spc="0" normalizeH="0" baseline="0" noProof="0" dirty="0">
                          <a:ln>
                            <a:noFill/>
                          </a:ln>
                          <a:solidFill>
                            <a:schemeClr val="dk1"/>
                          </a:solidFill>
                          <a:effectLst/>
                          <a:uLnTx/>
                          <a:uFillTx/>
                          <a:latin typeface="+mn-lt"/>
                          <a:ea typeface="+mn-ea"/>
                          <a:cs typeface="+mn-cs"/>
                        </a:rPr>
                        <a:t>　　　　　　　　　　　　　　　　　　　　　　　　　　　　　　　　　　　　　　　　　　　</a:t>
                      </a:r>
                      <a:r>
                        <a:rPr kumimoji="1" lang="ja-JP" altLang="en-US" sz="900" b="0" i="0" u="none" strike="noStrike" kern="1200" cap="none" spc="0" normalizeH="0" baseline="0" noProof="0" dirty="0">
                          <a:ln>
                            <a:noFill/>
                          </a:ln>
                          <a:solidFill>
                            <a:schemeClr val="dk1"/>
                          </a:solidFill>
                          <a:effectLst/>
                          <a:uLnTx/>
                          <a:uFillTx/>
                          <a:latin typeface="+mn-lt"/>
                          <a:ea typeface="+mn-ea"/>
                          <a:cs typeface="+mn-cs"/>
                        </a:rPr>
                        <a:t>　　株式会社 </a:t>
                      </a:r>
                      <a:r>
                        <a:rPr kumimoji="1" lang="en-US" altLang="ja-JP" sz="900" b="0" i="0" u="none" strike="noStrike" kern="1200" cap="none" spc="0" normalizeH="0" baseline="0" noProof="0" dirty="0" err="1">
                          <a:ln>
                            <a:noFill/>
                          </a:ln>
                          <a:solidFill>
                            <a:schemeClr val="dk1"/>
                          </a:solidFill>
                          <a:effectLst/>
                          <a:uLnTx/>
                          <a:uFillTx/>
                          <a:latin typeface="+mn-lt"/>
                          <a:ea typeface="+mn-ea"/>
                          <a:cs typeface="+mn-cs"/>
                        </a:rPr>
                        <a:t>NextCareConsulting</a:t>
                      </a:r>
                      <a:r>
                        <a:rPr kumimoji="1" lang="en-US" altLang="ja-JP" sz="900" b="0" i="0" u="none" strike="noStrike" kern="1200" cap="none" spc="0" normalizeH="0" baseline="0" noProof="0" dirty="0">
                          <a:ln>
                            <a:noFill/>
                          </a:ln>
                          <a:solidFill>
                            <a:schemeClr val="dk1"/>
                          </a:solidFill>
                          <a:effectLst/>
                          <a:uLnTx/>
                          <a:uFillTx/>
                          <a:latin typeface="+mn-lt"/>
                          <a:ea typeface="+mn-ea"/>
                          <a:cs typeface="+mn-cs"/>
                        </a:rPr>
                        <a:t> </a:t>
                      </a:r>
                      <a:r>
                        <a:rPr kumimoji="1" lang="ja-JP" altLang="en-US" sz="900" b="0" i="0" u="none" strike="noStrike" kern="1200" cap="none" spc="0" normalizeH="0" baseline="0" noProof="0" dirty="0">
                          <a:ln>
                            <a:noFill/>
                          </a:ln>
                          <a:solidFill>
                            <a:schemeClr val="dk1"/>
                          </a:solidFill>
                          <a:effectLst/>
                          <a:uLnTx/>
                          <a:uFillTx/>
                          <a:latin typeface="+mn-lt"/>
                          <a:ea typeface="+mn-ea"/>
                          <a:cs typeface="+mn-cs"/>
                        </a:rPr>
                        <a:t>代表取締役社長</a:t>
                      </a:r>
                      <a:r>
                        <a:rPr kumimoji="1" lang="ja-JP" altLang="en-US" sz="800" b="0" i="0" u="none" strike="noStrike" kern="1200" cap="none" spc="0" normalizeH="0" baseline="0" noProof="0" dirty="0">
                          <a:ln>
                            <a:noFill/>
                          </a:ln>
                          <a:solidFill>
                            <a:prstClr val="black"/>
                          </a:solidFill>
                          <a:effectLst/>
                          <a:uLnTx/>
                          <a:uFillTx/>
                          <a:latin typeface="+mn-lt"/>
                          <a:ea typeface="+mn-ea"/>
                          <a:cs typeface="+mn-cs"/>
                        </a:rPr>
                        <a:t>　</a:t>
                      </a:r>
                      <a:r>
                        <a:rPr kumimoji="1" lang="ja-JP" altLang="en-US" sz="9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柳沼亮一 氏</a:t>
                      </a:r>
                      <a:endParaRPr kumimoji="1" lang="ja-JP" altLang="en-US" sz="900" b="0" dirty="0">
                        <a:solidFill>
                          <a:schemeClr val="tx1"/>
                        </a:solidFill>
                        <a:latin typeface="ＭＳ Ｐゴシック" panose="020B0600070205080204" pitchFamily="50" charset="-128"/>
                        <a:ea typeface="ＭＳ Ｐゴシック" panose="020B0600070205080204"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28875357"/>
                  </a:ext>
                </a:extLst>
              </a:tr>
              <a:tr h="327710">
                <a:tc rowSpan="3">
                  <a:txBody>
                    <a:bodyPr/>
                    <a:lstStyle/>
                    <a:p>
                      <a:pPr algn="ctr">
                        <a:lnSpc>
                          <a:spcPct val="150000"/>
                        </a:lnSpc>
                      </a:pPr>
                      <a:r>
                        <a:rPr kumimoji="1" lang="en-US" altLang="ja-JP" sz="1400" b="1" dirty="0">
                          <a:solidFill>
                            <a:schemeClr val="tx1"/>
                          </a:solidFill>
                        </a:rPr>
                        <a:t>b</a:t>
                      </a:r>
                      <a:endParaRPr kumimoji="1" lang="en-US" altLang="ja-JP" sz="1400" b="0" dirty="0">
                        <a:solidFill>
                          <a:schemeClr val="tx1"/>
                        </a:solidFill>
                        <a:latin typeface="+mn-ea"/>
                        <a:ea typeface="+mn-ea"/>
                      </a:endParaRPr>
                    </a:p>
                  </a:txBody>
                  <a:tcPr marL="0" marR="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r>
                        <a:rPr kumimoji="1" lang="ja-JP" altLang="en-US" sz="900" b="1" dirty="0">
                          <a:solidFill>
                            <a:schemeClr val="tx1"/>
                          </a:solidFill>
                        </a:rPr>
                        <a:t>①プライバシー保護と法令遵守　</a:t>
                      </a:r>
                      <a:r>
                        <a:rPr kumimoji="1" lang="en-US" altLang="ja-JP" sz="900" b="1" dirty="0">
                          <a:solidFill>
                            <a:schemeClr val="tx1"/>
                          </a:solidFill>
                        </a:rPr>
                        <a:t>〜</a:t>
                      </a:r>
                      <a:r>
                        <a:rPr kumimoji="1" lang="ja-JP" altLang="en-US" sz="900" b="1" dirty="0">
                          <a:solidFill>
                            <a:schemeClr val="tx1"/>
                          </a:solidFill>
                        </a:rPr>
                        <a:t>守るべきこと、ご利用者への最適</a:t>
                      </a:r>
                      <a:r>
                        <a:rPr kumimoji="1" lang="en-US" altLang="ja-JP" sz="900" b="1" dirty="0">
                          <a:solidFill>
                            <a:schemeClr val="tx1"/>
                          </a:solidFill>
                        </a:rPr>
                        <a:t> </a:t>
                      </a:r>
                      <a:r>
                        <a:rPr kumimoji="1" lang="ja-JP" altLang="en-US" sz="900" b="1" dirty="0">
                          <a:solidFill>
                            <a:schemeClr val="tx1"/>
                          </a:solidFill>
                        </a:rPr>
                        <a:t>なサービスを提供するために</a:t>
                      </a:r>
                      <a:r>
                        <a:rPr kumimoji="1" lang="en-US" altLang="ja-JP" sz="900" b="1" dirty="0">
                          <a:solidFill>
                            <a:schemeClr val="tx1"/>
                          </a:solidFill>
                        </a:rPr>
                        <a:t>〜</a:t>
                      </a:r>
                      <a:r>
                        <a:rPr kumimoji="1" lang="ja-JP" altLang="en-US" sz="900" b="1" dirty="0">
                          <a:solidFill>
                            <a:schemeClr val="tx1"/>
                          </a:solidFill>
                        </a:rPr>
                        <a:t>　</a:t>
                      </a:r>
                      <a:r>
                        <a:rPr kumimoji="1" lang="en-US" altLang="ja-JP" sz="900" b="1" dirty="0">
                          <a:solidFill>
                            <a:schemeClr val="tx1"/>
                          </a:solidFill>
                        </a:rPr>
                        <a:t>(R6</a:t>
                      </a:r>
                      <a:r>
                        <a:rPr kumimoji="1" lang="ja-JP" altLang="en-US" sz="900" b="1" dirty="0">
                          <a:solidFill>
                            <a:schemeClr val="tx1"/>
                          </a:solidFill>
                        </a:rPr>
                        <a:t>配信</a:t>
                      </a:r>
                      <a:r>
                        <a:rPr kumimoji="1" lang="en-US" altLang="ja-JP" sz="900" b="1" dirty="0">
                          <a:solidFill>
                            <a:schemeClr val="tx1"/>
                          </a:solidFill>
                        </a:rPr>
                        <a:t>)</a:t>
                      </a:r>
                    </a:p>
                    <a:p>
                      <a:r>
                        <a:rPr kumimoji="1" lang="ja-JP" altLang="en-US" sz="900" b="1" i="0" u="none" strike="noStrike" kern="1200" cap="none" spc="0" normalizeH="0" baseline="0" noProof="0" dirty="0">
                          <a:ln>
                            <a:noFill/>
                          </a:ln>
                          <a:solidFill>
                            <a:schemeClr val="tx1"/>
                          </a:solidFill>
                          <a:effectLst/>
                          <a:uLnTx/>
                          <a:uFillTx/>
                          <a:latin typeface="+mn-lt"/>
                          <a:ea typeface="+mn-ea"/>
                          <a:cs typeface="+mn-cs"/>
                        </a:rPr>
                        <a:t>　　　　　　　　　　　　　　　　　　　　　　　　　　　　　　　　　　　　　　　　　　　　　　　　　</a:t>
                      </a:r>
                      <a:r>
                        <a:rPr kumimoji="1" lang="ja-JP" altLang="en-US" sz="900" b="1" i="0" u="none" strike="noStrike" kern="1200" cap="none" spc="0" normalizeH="0" baseline="0" noProof="0" dirty="0">
                          <a:ln>
                            <a:noFill/>
                          </a:ln>
                          <a:solidFill>
                            <a:schemeClr val="tx1"/>
                          </a:solidFill>
                          <a:effectLst/>
                          <a:uLnTx/>
                          <a:uFillTx/>
                          <a:latin typeface="+mn-ea"/>
                          <a:ea typeface="+mn-ea"/>
                          <a:cs typeface="+mn-cs"/>
                        </a:rPr>
                        <a:t>  </a:t>
                      </a:r>
                      <a:r>
                        <a:rPr kumimoji="1" lang="zh-CN" altLang="en-US" sz="800" b="0" i="0" u="none" strike="noStrike" kern="1200" cap="none" spc="0" normalizeH="0" baseline="0" noProof="0" dirty="0">
                          <a:ln>
                            <a:noFill/>
                          </a:ln>
                          <a:solidFill>
                            <a:prstClr val="black"/>
                          </a:solidFill>
                          <a:effectLst/>
                          <a:uLnTx/>
                          <a:uFillTx/>
                          <a:latin typeface="+mn-ea"/>
                          <a:ea typeface="+mn-ea"/>
                          <a:cs typeface="+mn-cs"/>
                        </a:rPr>
                        <a:t>日本社会事業大学 社会福祉学</a:t>
                      </a:r>
                      <a:r>
                        <a:rPr kumimoji="1" lang="ja-JP" altLang="en-US" sz="800" b="0" i="0" u="none" strike="noStrike" kern="1200" cap="none" spc="0" normalizeH="0" baseline="0" noProof="0" dirty="0">
                          <a:ln>
                            <a:noFill/>
                          </a:ln>
                          <a:solidFill>
                            <a:prstClr val="black"/>
                          </a:solidFill>
                          <a:effectLst/>
                          <a:uLnTx/>
                          <a:uFillTx/>
                          <a:latin typeface="+mn-ea"/>
                          <a:ea typeface="+mn-ea"/>
                          <a:cs typeface="+mn-cs"/>
                        </a:rPr>
                        <a:t>部　</a:t>
                      </a:r>
                      <a:r>
                        <a:rPr kumimoji="1" lang="zh-CN" altLang="en-US" sz="800" b="0" i="0" u="none" strike="noStrike" kern="1200" cap="none" spc="0" normalizeH="0" baseline="0" noProof="0" dirty="0">
                          <a:ln>
                            <a:noFill/>
                          </a:ln>
                          <a:solidFill>
                            <a:prstClr val="black"/>
                          </a:solidFill>
                          <a:effectLst/>
                          <a:uLnTx/>
                          <a:uFillTx/>
                          <a:latin typeface="+mn-ea"/>
                          <a:ea typeface="+mn-ea"/>
                          <a:cs typeface="+mn-cs"/>
                        </a:rPr>
                        <a:t>准教授</a:t>
                      </a:r>
                      <a:r>
                        <a:rPr kumimoji="1" lang="ja-JP" altLang="en-US" sz="800" b="0" i="0" u="none" strike="noStrike" kern="1200" cap="none" spc="0" normalizeH="0" baseline="0" noProof="0" dirty="0">
                          <a:ln>
                            <a:noFill/>
                          </a:ln>
                          <a:solidFill>
                            <a:prstClr val="black"/>
                          </a:solidFill>
                          <a:effectLst/>
                          <a:uLnTx/>
                          <a:uFillTx/>
                          <a:latin typeface="+mn-ea"/>
                          <a:ea typeface="+mn-ea"/>
                          <a:cs typeface="+mn-cs"/>
                        </a:rPr>
                        <a:t>　</a:t>
                      </a:r>
                      <a:r>
                        <a:rPr kumimoji="1" lang="zh-CN" altLang="en-US" sz="9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永嶋昌樹</a:t>
                      </a:r>
                      <a:r>
                        <a:rPr kumimoji="1" lang="ja-JP" altLang="en-US" sz="9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氏</a:t>
                      </a:r>
                      <a:r>
                        <a:rPr kumimoji="1" lang="ja-JP" altLang="en-US" sz="900" b="1" dirty="0">
                          <a:solidFill>
                            <a:schemeClr val="tx1"/>
                          </a:solidFill>
                        </a:rPr>
                        <a:t>     　　　　　　　　　　　　　　　　　　　　　　　　　　　　　　　　</a:t>
                      </a:r>
                      <a:endParaRPr kumimoji="1" lang="ja-JP" altLang="en-US" sz="900" b="1" dirty="0">
                        <a:solidFill>
                          <a:schemeClr val="tx1"/>
                        </a:solidFill>
                        <a:latin typeface="ＭＳ Ｐゴシック" panose="020B0600070205080204" pitchFamily="50" charset="-128"/>
                        <a:ea typeface="ＭＳ Ｐゴシック" panose="020B0600070205080204"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23434026"/>
                  </a:ext>
                </a:extLst>
              </a:tr>
              <a:tr h="204819">
                <a:tc vMerge="1">
                  <a:txBody>
                    <a:bodyPr/>
                    <a:lstStyle/>
                    <a:p>
                      <a:endParaRPr kumimoji="1" lang="ja-JP" altLang="en-US"/>
                    </a:p>
                  </a:txBody>
                  <a:tcPr>
                    <a:lnT w="12700" cap="flat" cmpd="sng" algn="ctr">
                      <a:solidFill>
                        <a:schemeClr val="tx1"/>
                      </a:solidFill>
                      <a:prstDash val="solid"/>
                      <a:round/>
                      <a:headEnd type="none" w="med" len="med"/>
                      <a:tailEnd type="none" w="med" len="med"/>
                    </a:lnT>
                  </a:tcPr>
                </a:tc>
                <a:tc>
                  <a:txBody>
                    <a:bodyPr/>
                    <a:lstStyle/>
                    <a:p>
                      <a:pPr marL="0" marR="0" lvl="0" indent="0" algn="l" defTabSz="777514"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dirty="0">
                          <a:ln>
                            <a:noFill/>
                          </a:ln>
                          <a:solidFill>
                            <a:prstClr val="black"/>
                          </a:solidFill>
                          <a:effectLst/>
                          <a:uLnTx/>
                          <a:uFillTx/>
                          <a:latin typeface="+mn-lt"/>
                          <a:ea typeface="+mn-ea"/>
                          <a:cs typeface="+mn-cs"/>
                        </a:rPr>
                        <a:t>②認知症の方への介護技術　</a:t>
                      </a:r>
                      <a:r>
                        <a:rPr kumimoji="1" lang="en-US" altLang="ja-JP" sz="900" b="1" i="0" u="none" strike="noStrike" kern="1200" cap="none" spc="0" normalizeH="0" baseline="0" noProof="0" dirty="0">
                          <a:ln>
                            <a:noFill/>
                          </a:ln>
                          <a:solidFill>
                            <a:prstClr val="black"/>
                          </a:solidFill>
                          <a:effectLst/>
                          <a:uLnTx/>
                          <a:uFillTx/>
                          <a:latin typeface="+mn-lt"/>
                          <a:ea typeface="+mn-ea"/>
                          <a:cs typeface="+mn-cs"/>
                        </a:rPr>
                        <a:t>〜</a:t>
                      </a:r>
                      <a:r>
                        <a:rPr kumimoji="1" lang="ja-JP" altLang="en-US" sz="900" b="1" i="0" u="none" strike="noStrike" kern="1200" cap="none" spc="0" normalizeH="0" baseline="0" noProof="0" dirty="0">
                          <a:ln>
                            <a:noFill/>
                          </a:ln>
                          <a:solidFill>
                            <a:prstClr val="black"/>
                          </a:solidFill>
                          <a:effectLst/>
                          <a:uLnTx/>
                          <a:uFillTx/>
                          <a:latin typeface="+mn-lt"/>
                          <a:ea typeface="+mn-ea"/>
                          <a:cs typeface="+mn-cs"/>
                        </a:rPr>
                        <a:t>心地よい動きにつながる４つのポイント</a:t>
                      </a:r>
                      <a:r>
                        <a:rPr kumimoji="1" lang="en-US" altLang="ja-JP" sz="900" b="1" i="0" u="none" strike="noStrike" kern="1200" cap="none" spc="0" normalizeH="0" baseline="0" noProof="0" dirty="0">
                          <a:ln>
                            <a:noFill/>
                          </a:ln>
                          <a:solidFill>
                            <a:prstClr val="black"/>
                          </a:solidFill>
                          <a:effectLst/>
                          <a:uLnTx/>
                          <a:uFillTx/>
                          <a:latin typeface="+mn-lt"/>
                          <a:ea typeface="+mn-ea"/>
                          <a:cs typeface="+mn-cs"/>
                        </a:rPr>
                        <a:t> (R5</a:t>
                      </a:r>
                      <a:r>
                        <a:rPr kumimoji="1" lang="ja-JP" altLang="en-US" sz="900" b="1" i="0" u="none" strike="noStrike" kern="1200" cap="none" spc="0" normalizeH="0" baseline="0" noProof="0" dirty="0">
                          <a:ln>
                            <a:noFill/>
                          </a:ln>
                          <a:solidFill>
                            <a:prstClr val="black"/>
                          </a:solidFill>
                          <a:effectLst/>
                          <a:uLnTx/>
                          <a:uFillTx/>
                          <a:latin typeface="+mn-lt"/>
                          <a:ea typeface="+mn-ea"/>
                          <a:cs typeface="+mn-cs"/>
                        </a:rPr>
                        <a:t>配信</a:t>
                      </a:r>
                      <a:r>
                        <a:rPr kumimoji="1" lang="en-US" altLang="ja-JP" sz="900" b="1" i="0" u="none" strike="noStrike" kern="1200" cap="none" spc="0" normalizeH="0" baseline="0" noProof="0" dirty="0">
                          <a:ln>
                            <a:noFill/>
                          </a:ln>
                          <a:solidFill>
                            <a:prstClr val="black"/>
                          </a:solidFill>
                          <a:effectLst/>
                          <a:uLnTx/>
                          <a:uFillTx/>
                          <a:latin typeface="+mn-lt"/>
                          <a:ea typeface="+mn-ea"/>
                          <a:cs typeface="+mn-cs"/>
                        </a:rPr>
                        <a:t>)</a:t>
                      </a:r>
                      <a:r>
                        <a:rPr kumimoji="1" lang="ja-JP" altLang="en-US" sz="900" b="1" i="0" u="none" strike="noStrike" kern="1200" cap="none" spc="0" normalizeH="0" baseline="0" noProof="0" dirty="0">
                          <a:ln>
                            <a:noFill/>
                          </a:ln>
                          <a:solidFill>
                            <a:prstClr val="black"/>
                          </a:solidFill>
                          <a:effectLst/>
                          <a:uLnTx/>
                          <a:uFillTx/>
                          <a:latin typeface="+mn-lt"/>
                          <a:ea typeface="+mn-ea"/>
                          <a:cs typeface="+mn-cs"/>
                        </a:rPr>
                        <a:t>　　　　　　          </a:t>
                      </a:r>
                      <a:r>
                        <a:rPr kumimoji="1" lang="ja-JP" altLang="en-US" sz="800" b="0" i="0" u="none" strike="noStrike" kern="1200" cap="none" spc="0" normalizeH="0" baseline="0" noProof="0" dirty="0">
                          <a:ln>
                            <a:noFill/>
                          </a:ln>
                          <a:solidFill>
                            <a:prstClr val="black"/>
                          </a:solidFill>
                          <a:effectLst/>
                          <a:uLnTx/>
                          <a:uFillTx/>
                          <a:latin typeface="+mn-lt"/>
                          <a:ea typeface="+mn-ea"/>
                          <a:cs typeface="+mn-cs"/>
                        </a:rPr>
                        <a:t>老健ケアセンターゆうゆう　</a:t>
                      </a:r>
                      <a:r>
                        <a:rPr kumimoji="1" lang="ja-JP" altLang="en-US" sz="900" b="1" i="0" u="none" strike="noStrike" kern="1200" cap="none" spc="0" normalizeH="0" baseline="0" noProof="0" dirty="0">
                          <a:ln>
                            <a:noFill/>
                          </a:ln>
                          <a:solidFill>
                            <a:prstClr val="black"/>
                          </a:solidFill>
                          <a:effectLst/>
                          <a:uLnTx/>
                          <a:uFillTx/>
                          <a:latin typeface="+mn-lt"/>
                          <a:ea typeface="+mn-ea"/>
                          <a:cs typeface="+mn-cs"/>
                        </a:rPr>
                        <a:t>安藤祐介 氏</a:t>
                      </a:r>
                      <a:endParaRPr kumimoji="1" lang="ja-JP" altLang="en-US" sz="900" b="1" dirty="0">
                        <a:solidFill>
                          <a:schemeClr val="tx1"/>
                        </a:solidFill>
                        <a:latin typeface="ＭＳ Ｐゴシック" panose="020B0600070205080204" pitchFamily="50" charset="-128"/>
                        <a:ea typeface="ＭＳ Ｐゴシック" panose="020B0600070205080204"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347801999"/>
                  </a:ext>
                </a:extLst>
              </a:tr>
              <a:tr h="195240">
                <a:tc vMerge="1">
                  <a:txBody>
                    <a:bodyPr/>
                    <a:lstStyle/>
                    <a:p>
                      <a:endParaRPr kumimoji="1" lang="ja-JP" altLang="en-US"/>
                    </a:p>
                  </a:txBody>
                  <a:tcPr/>
                </a:tc>
                <a:tc>
                  <a:txBody>
                    <a:bodyPr/>
                    <a:lstStyle/>
                    <a:p>
                      <a:pPr marL="0" marR="0" lvl="0" indent="0" algn="l" defTabSz="777514"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dirty="0">
                          <a:ln>
                            <a:noFill/>
                          </a:ln>
                          <a:solidFill>
                            <a:prstClr val="black"/>
                          </a:solidFill>
                          <a:effectLst/>
                          <a:uLnTx/>
                          <a:uFillTx/>
                          <a:latin typeface="+mn-lt"/>
                          <a:ea typeface="+mn-ea"/>
                          <a:cs typeface="+mn-cs"/>
                        </a:rPr>
                        <a:t>③看取りケア　尊厳と生活支援　</a:t>
                      </a:r>
                      <a:r>
                        <a:rPr kumimoji="1" lang="en-US" altLang="ja-JP" sz="900" b="1" i="0" u="none" strike="noStrike" kern="1200" cap="none" spc="0" normalizeH="0" baseline="0" noProof="0" dirty="0">
                          <a:ln>
                            <a:noFill/>
                          </a:ln>
                          <a:solidFill>
                            <a:prstClr val="black"/>
                          </a:solidFill>
                          <a:effectLst/>
                          <a:uLnTx/>
                          <a:uFillTx/>
                          <a:latin typeface="+mn-lt"/>
                          <a:ea typeface="+mn-ea"/>
                          <a:cs typeface="+mn-cs"/>
                        </a:rPr>
                        <a:t>(R6</a:t>
                      </a:r>
                      <a:r>
                        <a:rPr kumimoji="1" lang="ja-JP" altLang="en-US" sz="900" b="1" i="0" u="none" strike="noStrike" kern="1200" cap="none" spc="0" normalizeH="0" baseline="0" noProof="0" dirty="0">
                          <a:ln>
                            <a:noFill/>
                          </a:ln>
                          <a:solidFill>
                            <a:prstClr val="black"/>
                          </a:solidFill>
                          <a:effectLst/>
                          <a:uLnTx/>
                          <a:uFillTx/>
                          <a:latin typeface="+mn-lt"/>
                          <a:ea typeface="+mn-ea"/>
                          <a:cs typeface="+mn-cs"/>
                        </a:rPr>
                        <a:t>配信</a:t>
                      </a:r>
                      <a:r>
                        <a:rPr kumimoji="1" lang="en-US" altLang="ja-JP" sz="900" b="1" i="0" u="none" strike="noStrike" kern="1200" cap="none" spc="0" normalizeH="0" baseline="0" noProof="0" dirty="0">
                          <a:ln>
                            <a:noFill/>
                          </a:ln>
                          <a:solidFill>
                            <a:prstClr val="black"/>
                          </a:solidFill>
                          <a:effectLst/>
                          <a:uLnTx/>
                          <a:uFillTx/>
                          <a:latin typeface="+mn-lt"/>
                          <a:ea typeface="+mn-ea"/>
                          <a:cs typeface="+mn-cs"/>
                        </a:rPr>
                        <a:t>)</a:t>
                      </a:r>
                      <a:r>
                        <a:rPr kumimoji="1" lang="ja-JP" altLang="en-US" sz="900" b="1" i="0" u="none" strike="noStrike" kern="1200" cap="none" spc="0" normalizeH="0" baseline="0" noProof="0" dirty="0">
                          <a:ln>
                            <a:noFill/>
                          </a:ln>
                          <a:solidFill>
                            <a:prstClr val="black"/>
                          </a:solidFill>
                          <a:effectLst/>
                          <a:uLnTx/>
                          <a:uFillTx/>
                          <a:latin typeface="+mn-lt"/>
                          <a:ea typeface="+mn-ea"/>
                          <a:cs typeface="+mn-cs"/>
                        </a:rPr>
                        <a:t>　　　　　　　　　　　　　　　　　　　　　　  　</a:t>
                      </a:r>
                      <a:r>
                        <a:rPr kumimoji="1" lang="ja-JP" altLang="en-US" sz="800" b="0" i="0" u="none" strike="noStrike" kern="1200" cap="none" spc="0" normalizeH="0" baseline="0" noProof="0" dirty="0">
                          <a:ln>
                            <a:noFill/>
                          </a:ln>
                          <a:solidFill>
                            <a:prstClr val="black"/>
                          </a:solidFill>
                          <a:effectLst/>
                          <a:uLnTx/>
                          <a:uFillTx/>
                          <a:latin typeface="+mn-lt"/>
                          <a:ea typeface="+mn-ea"/>
                          <a:cs typeface="+mn-cs"/>
                        </a:rPr>
                        <a:t>株式会社アポロ・サンズ </a:t>
                      </a:r>
                      <a:r>
                        <a:rPr kumimoji="1" lang="en-US" altLang="ja-JP" sz="800" b="0" i="0" u="none" strike="noStrike" kern="1200" cap="none" spc="0" normalizeH="0" baseline="0" noProof="0" dirty="0">
                          <a:ln>
                            <a:noFill/>
                          </a:ln>
                          <a:solidFill>
                            <a:prstClr val="black"/>
                          </a:solidFill>
                          <a:effectLst/>
                          <a:uLnTx/>
                          <a:uFillTx/>
                          <a:latin typeface="+mn-lt"/>
                          <a:ea typeface="+mn-ea"/>
                          <a:cs typeface="+mn-cs"/>
                        </a:rPr>
                        <a:t>HD</a:t>
                      </a:r>
                      <a:r>
                        <a:rPr kumimoji="1" lang="ja-JP" altLang="en-US" sz="800" b="0" i="0" u="none" strike="noStrike" kern="1200" cap="none" spc="0" normalizeH="0" baseline="0" noProof="0" dirty="0">
                          <a:ln>
                            <a:noFill/>
                          </a:ln>
                          <a:solidFill>
                            <a:prstClr val="black"/>
                          </a:solidFill>
                          <a:effectLst/>
                          <a:uLnTx/>
                          <a:uFillTx/>
                          <a:latin typeface="+mn-lt"/>
                          <a:ea typeface="+mn-ea"/>
                          <a:cs typeface="+mn-cs"/>
                        </a:rPr>
                        <a:t>　　　看護部部長   </a:t>
                      </a:r>
                      <a:r>
                        <a:rPr kumimoji="1" lang="ja-JP" altLang="en-US" sz="900" b="1" i="0" u="none" strike="noStrike" kern="1200" cap="none" spc="0" normalizeH="0" baseline="0" noProof="0" dirty="0">
                          <a:ln>
                            <a:noFill/>
                          </a:ln>
                          <a:solidFill>
                            <a:prstClr val="black"/>
                          </a:solidFill>
                          <a:effectLst/>
                          <a:uLnTx/>
                          <a:uFillTx/>
                          <a:latin typeface="+mn-lt"/>
                          <a:ea typeface="+mn-ea"/>
                          <a:cs typeface="+mn-cs"/>
                        </a:rPr>
                        <a:t>木本明恵 氏</a:t>
                      </a:r>
                      <a:endParaRPr kumimoji="1" lang="ja-JP" altLang="en-US" sz="900" b="1" dirty="0">
                        <a:solidFill>
                          <a:schemeClr val="tx1"/>
                        </a:solidFill>
                        <a:latin typeface="ＭＳ Ｐゴシック" panose="020B0600070205080204" pitchFamily="50" charset="-128"/>
                        <a:ea typeface="ＭＳ Ｐゴシック" panose="020B0600070205080204"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19812374"/>
                  </a:ext>
                </a:extLst>
              </a:tr>
            </a:tbl>
          </a:graphicData>
        </a:graphic>
      </p:graphicFrame>
      <p:grpSp>
        <p:nvGrpSpPr>
          <p:cNvPr id="10" name="グループ化 9">
            <a:extLst>
              <a:ext uri="{FF2B5EF4-FFF2-40B4-BE49-F238E27FC236}">
                <a16:creationId xmlns:a16="http://schemas.microsoft.com/office/drawing/2014/main" id="{7455D22E-5A6B-082C-450A-ECB8228E7931}"/>
              </a:ext>
            </a:extLst>
          </p:cNvPr>
          <p:cNvGrpSpPr/>
          <p:nvPr/>
        </p:nvGrpSpPr>
        <p:grpSpPr>
          <a:xfrm>
            <a:off x="30228" y="7417404"/>
            <a:ext cx="1318242" cy="740299"/>
            <a:chOff x="30228" y="7465532"/>
            <a:chExt cx="1318242" cy="740299"/>
          </a:xfrm>
        </p:grpSpPr>
        <p:sp>
          <p:nvSpPr>
            <p:cNvPr id="7" name="矢印: 五方向 6">
              <a:extLst>
                <a:ext uri="{FF2B5EF4-FFF2-40B4-BE49-F238E27FC236}">
                  <a16:creationId xmlns:a16="http://schemas.microsoft.com/office/drawing/2014/main" id="{64AB190D-3EB7-FDD4-D489-10D13E361D15}"/>
                </a:ext>
              </a:extLst>
            </p:cNvPr>
            <p:cNvSpPr/>
            <p:nvPr/>
          </p:nvSpPr>
          <p:spPr>
            <a:xfrm rot="5400000">
              <a:off x="269175" y="7226585"/>
              <a:ext cx="740299" cy="1218194"/>
            </a:xfrm>
            <a:prstGeom prst="homePlate">
              <a:avLst/>
            </a:prstGeom>
            <a:solidFill>
              <a:srgbClr val="FFFF00"/>
            </a:solid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99800B23-D9B6-EC04-B43E-34F7AD1F3DB6}"/>
                </a:ext>
              </a:extLst>
            </p:cNvPr>
            <p:cNvSpPr txBox="1"/>
            <p:nvPr/>
          </p:nvSpPr>
          <p:spPr>
            <a:xfrm>
              <a:off x="41970" y="7481824"/>
              <a:ext cx="1306500" cy="523220"/>
            </a:xfrm>
            <a:prstGeom prst="rect">
              <a:avLst/>
            </a:prstGeom>
            <a:noFill/>
          </p:spPr>
          <p:txBody>
            <a:bodyPr wrap="square" rtlCol="0">
              <a:spAutoFit/>
            </a:bodyPr>
            <a:lstStyle/>
            <a:p>
              <a:r>
                <a:rPr kumimoji="1" lang="ja-JP" altLang="en-US" sz="1400" b="1" dirty="0">
                  <a:latin typeface="BIZ UDPゴシック" panose="020B0400000000000000" pitchFamily="50" charset="-128"/>
                  <a:ea typeface="BIZ UDPゴシック" panose="020B0400000000000000" pitchFamily="50" charset="-128"/>
                </a:rPr>
                <a:t>ご好評につき</a:t>
              </a:r>
              <a:endParaRPr kumimoji="1" lang="en-US" altLang="ja-JP" sz="1400" b="1" dirty="0">
                <a:latin typeface="BIZ UDPゴシック" panose="020B0400000000000000" pitchFamily="50" charset="-128"/>
                <a:ea typeface="BIZ UDPゴシック" panose="020B0400000000000000" pitchFamily="50" charset="-128"/>
              </a:endParaRPr>
            </a:p>
            <a:p>
              <a:r>
                <a:rPr lang="ja-JP" altLang="en-US" sz="1400" b="1" dirty="0">
                  <a:latin typeface="BIZ UDPゴシック" panose="020B0400000000000000" pitchFamily="50" charset="-128"/>
                  <a:ea typeface="BIZ UDPゴシック" panose="020B0400000000000000" pitchFamily="50" charset="-128"/>
                </a:rPr>
                <a:t>　　再配信！</a:t>
              </a:r>
              <a:endParaRPr kumimoji="1" lang="ja-JP" altLang="en-US" sz="1400" b="1" dirty="0">
                <a:latin typeface="BIZ UDPゴシック" panose="020B0400000000000000" pitchFamily="50" charset="-128"/>
                <a:ea typeface="BIZ UDPゴシック" panose="020B0400000000000000" pitchFamily="50" charset="-128"/>
              </a:endParaRPr>
            </a:p>
          </p:txBody>
        </p:sp>
      </p:grpSp>
      <p:pic>
        <p:nvPicPr>
          <p:cNvPr id="23" name="図 22">
            <a:extLst>
              <a:ext uri="{FF2B5EF4-FFF2-40B4-BE49-F238E27FC236}">
                <a16:creationId xmlns:a16="http://schemas.microsoft.com/office/drawing/2014/main" id="{F5A02B4D-D171-0A3D-A827-944E135AD30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56519" y="9562303"/>
            <a:ext cx="315206" cy="310313"/>
          </a:xfrm>
          <a:prstGeom prst="rect">
            <a:avLst/>
          </a:prstGeom>
        </p:spPr>
      </p:pic>
      <p:sp>
        <p:nvSpPr>
          <p:cNvPr id="24" name="Text Box 199">
            <a:extLst>
              <a:ext uri="{FF2B5EF4-FFF2-40B4-BE49-F238E27FC236}">
                <a16:creationId xmlns:a16="http://schemas.microsoft.com/office/drawing/2014/main" id="{B528BB31-9095-97A1-4F5A-39C86D5B60E4}"/>
              </a:ext>
            </a:extLst>
          </p:cNvPr>
          <p:cNvSpPr txBox="1">
            <a:spLocks noChangeArrowheads="1"/>
          </p:cNvSpPr>
          <p:nvPr/>
        </p:nvSpPr>
        <p:spPr bwMode="auto">
          <a:xfrm>
            <a:off x="1471725" y="9525975"/>
            <a:ext cx="2873477" cy="2525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7753" tIns="48877" rIns="97753" bIns="48877">
            <a:spAutoFit/>
          </a:bodyPr>
          <a:lstStyle>
            <a:lvl1pPr defTabSz="97631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76313">
              <a:spcBef>
                <a:spcPct val="20000"/>
              </a:spcBef>
              <a:buChar char="–"/>
              <a:defRPr kumimoji="1" sz="2900">
                <a:solidFill>
                  <a:schemeClr val="tx1"/>
                </a:solidFill>
                <a:latin typeface="Arial" panose="020B0604020202020204" pitchFamily="34" charset="0"/>
                <a:ea typeface="ＭＳ Ｐゴシック" panose="020B0600070205080204" pitchFamily="50" charset="-128"/>
              </a:defRPr>
            </a:lvl2pPr>
            <a:lvl3pPr marL="1143000" indent="-228600" defTabSz="976313">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76313">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76313">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76313"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76313"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76313"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76313"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000" b="1" dirty="0">
                <a:latin typeface="BIZ UDPゴシック" panose="020B0400000000000000" pitchFamily="50" charset="-128"/>
                <a:ea typeface="BIZ UDPゴシック" panose="020B0400000000000000" pitchFamily="50" charset="-128"/>
              </a:rPr>
              <a:t>公益財団法人介護労働安定センター 滋賀支部　</a:t>
            </a:r>
          </a:p>
        </p:txBody>
      </p:sp>
      <p:sp>
        <p:nvSpPr>
          <p:cNvPr id="34" name="矢印: 五方向 33">
            <a:extLst>
              <a:ext uri="{FF2B5EF4-FFF2-40B4-BE49-F238E27FC236}">
                <a16:creationId xmlns:a16="http://schemas.microsoft.com/office/drawing/2014/main" id="{4E1507ED-3AD4-1E27-CAFF-D041B547B483}"/>
              </a:ext>
            </a:extLst>
          </p:cNvPr>
          <p:cNvSpPr/>
          <p:nvPr/>
        </p:nvSpPr>
        <p:spPr>
          <a:xfrm>
            <a:off x="29899" y="9580505"/>
            <a:ext cx="1056739" cy="304702"/>
          </a:xfrm>
          <a:prstGeom prst="homePlat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テキスト ボックス 34">
            <a:extLst>
              <a:ext uri="{FF2B5EF4-FFF2-40B4-BE49-F238E27FC236}">
                <a16:creationId xmlns:a16="http://schemas.microsoft.com/office/drawing/2014/main" id="{DAE17CCB-3ABC-9861-1EB0-25C2D6E40E06}"/>
              </a:ext>
            </a:extLst>
          </p:cNvPr>
          <p:cNvSpPr txBox="1"/>
          <p:nvPr/>
        </p:nvSpPr>
        <p:spPr>
          <a:xfrm>
            <a:off x="151140" y="9597371"/>
            <a:ext cx="814256" cy="253916"/>
          </a:xfrm>
          <a:prstGeom prst="rect">
            <a:avLst/>
          </a:prstGeom>
          <a:noFill/>
        </p:spPr>
        <p:txBody>
          <a:bodyPr wrap="square" rtlCol="0">
            <a:spAutoFit/>
          </a:bodyPr>
          <a:lstStyle/>
          <a:p>
            <a:r>
              <a:rPr kumimoji="1" lang="ja-JP" altLang="en-US" sz="1050" b="1" dirty="0">
                <a:solidFill>
                  <a:schemeClr val="bg1"/>
                </a:solidFill>
                <a:latin typeface="BIZ UDPゴシック" panose="020B0400000000000000" pitchFamily="50" charset="-128"/>
                <a:ea typeface="BIZ UDPゴシック" panose="020B0400000000000000" pitchFamily="50" charset="-128"/>
              </a:rPr>
              <a:t>お問合せ</a:t>
            </a:r>
          </a:p>
        </p:txBody>
      </p:sp>
      <p:sp>
        <p:nvSpPr>
          <p:cNvPr id="36" name="Text Box 199">
            <a:extLst>
              <a:ext uri="{FF2B5EF4-FFF2-40B4-BE49-F238E27FC236}">
                <a16:creationId xmlns:a16="http://schemas.microsoft.com/office/drawing/2014/main" id="{F62F9D4E-918D-8740-4EC1-C2F0BDB27DE3}"/>
              </a:ext>
            </a:extLst>
          </p:cNvPr>
          <p:cNvSpPr txBox="1">
            <a:spLocks noChangeArrowheads="1"/>
          </p:cNvSpPr>
          <p:nvPr/>
        </p:nvSpPr>
        <p:spPr bwMode="auto">
          <a:xfrm>
            <a:off x="4217670" y="9628451"/>
            <a:ext cx="2345053" cy="260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7753" tIns="48877" rIns="97753" bIns="48877">
            <a:spAutoFit/>
          </a:bodyPr>
          <a:lstStyle>
            <a:lvl1pPr defTabSz="97631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76313">
              <a:spcBef>
                <a:spcPct val="20000"/>
              </a:spcBef>
              <a:buChar char="–"/>
              <a:defRPr kumimoji="1" sz="2900">
                <a:solidFill>
                  <a:schemeClr val="tx1"/>
                </a:solidFill>
                <a:latin typeface="Arial" panose="020B0604020202020204" pitchFamily="34" charset="0"/>
                <a:ea typeface="ＭＳ Ｐゴシック" panose="020B0600070205080204" pitchFamily="50" charset="-128"/>
              </a:defRPr>
            </a:lvl2pPr>
            <a:lvl3pPr marL="1143000" indent="-228600" defTabSz="976313">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76313">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76313">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76313"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76313"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76313"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76313"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050" b="1" dirty="0">
                <a:latin typeface="BIZ UDPゴシック" panose="020B0400000000000000" pitchFamily="50" charset="-128"/>
                <a:ea typeface="BIZ UDPゴシック" panose="020B0400000000000000" pitchFamily="50" charset="-128"/>
              </a:rPr>
              <a:t>TEL:077-527-2029</a:t>
            </a:r>
          </a:p>
        </p:txBody>
      </p:sp>
      <p:grpSp>
        <p:nvGrpSpPr>
          <p:cNvPr id="20" name="グループ化 19">
            <a:extLst>
              <a:ext uri="{FF2B5EF4-FFF2-40B4-BE49-F238E27FC236}">
                <a16:creationId xmlns:a16="http://schemas.microsoft.com/office/drawing/2014/main" id="{55E939DC-4925-7757-2DE2-2EE6165BE3B8}"/>
              </a:ext>
            </a:extLst>
          </p:cNvPr>
          <p:cNvGrpSpPr/>
          <p:nvPr/>
        </p:nvGrpSpPr>
        <p:grpSpPr>
          <a:xfrm>
            <a:off x="2132290" y="629132"/>
            <a:ext cx="3220805" cy="2004026"/>
            <a:chOff x="3640855" y="601580"/>
            <a:chExt cx="3220805" cy="2004026"/>
          </a:xfrm>
        </p:grpSpPr>
        <p:pic>
          <p:nvPicPr>
            <p:cNvPr id="17" name="図 16">
              <a:extLst>
                <a:ext uri="{FF2B5EF4-FFF2-40B4-BE49-F238E27FC236}">
                  <a16:creationId xmlns:a16="http://schemas.microsoft.com/office/drawing/2014/main" id="{1B1AAAFB-8C5E-3A9D-7F10-5AA70BB6A4B0}"/>
                </a:ext>
              </a:extLst>
            </p:cNvPr>
            <p:cNvPicPr>
              <a:picLocks noChangeAspect="1"/>
            </p:cNvPicPr>
            <p:nvPr/>
          </p:nvPicPr>
          <p:blipFill>
            <a:blip r:embed="rId5" cstate="print">
              <a:extLst>
                <a:ext uri="{BEBA8EAE-BF5A-486C-A8C5-ECC9F3942E4B}">
                  <a14:imgProps xmlns:a14="http://schemas.microsoft.com/office/drawing/2010/main">
                    <a14:imgLayer r:embed="rId6">
                      <a14:imgEffect>
                        <a14:backgroundRemoval t="4099" b="97698" l="287" r="99631">
                          <a14:foregroundMark x1="20353" y1="10556" x2="20353" y2="10556"/>
                          <a14:foregroundMark x1="8248" y1="11061" x2="8248" y2="11061"/>
                          <a14:foregroundMark x1="5458" y1="10837" x2="5458" y2="10837"/>
                          <a14:foregroundMark x1="5458" y1="10837" x2="5458" y2="10837"/>
                          <a14:foregroundMark x1="6483" y1="10837" x2="14198" y2="9152"/>
                          <a14:foregroundMark x1="95076" y1="59798" x2="95076" y2="59798"/>
                          <a14:foregroundMark x1="99631" y1="76362" x2="99631" y2="76362"/>
                          <a14:foregroundMark x1="42799" y1="91016" x2="42799" y2="91016"/>
                          <a14:foregroundMark x1="369" y1="88827" x2="369" y2="88827"/>
                          <a14:foregroundMark x1="14034" y1="90736" x2="14034" y2="90736"/>
                          <a14:foregroundMark x1="87731" y1="57608" x2="87731" y2="57608"/>
                          <a14:foregroundMark x1="77554" y1="70859" x2="80509" y2="65806"/>
                          <a14:foregroundMark x1="75421" y1="58619" x2="82807" y2="54015"/>
                          <a14:foregroundMark x1="85597" y1="97698" x2="88059" y2="92420"/>
                          <a14:foregroundMark x1="76487" y1="57608" x2="76487" y2="57608"/>
                          <a14:foregroundMark x1="82807" y1="50197" x2="82807" y2="50197"/>
                          <a14:foregroundMark x1="44030" y1="4099" x2="44030" y2="4099"/>
                          <a14:foregroundMark x1="81247" y1="96294" x2="81247" y2="96294"/>
                          <a14:foregroundMark x1="77185" y1="89781" x2="77185" y2="89781"/>
                          <a14:foregroundMark x1="74395" y1="90286" x2="74395" y2="90286"/>
                          <a14:foregroundMark x1="77883" y1="51656" x2="77883" y2="51656"/>
                          <a14:foregroundMark x1="98933" y1="76362" x2="98933" y2="76362"/>
                          <a14:foregroundMark x1="89824" y1="97249" x2="89824" y2="97249"/>
                          <a14:foregroundMark x1="31350" y1="48737" x2="31350" y2="48737"/>
                          <a14:foregroundMark x1="28231" y1="35261" x2="68404" y2="26109"/>
                          <a14:foregroundMark x1="16003" y1="56261" x2="39885" y2="57889"/>
                          <a14:foregroundMark x1="39885" y1="57889" x2="57981" y2="69006"/>
                          <a14:foregroundMark x1="57981" y1="69006" x2="53837" y2="67602"/>
                          <a14:foregroundMark x1="77472" y1="91297" x2="77472" y2="91297"/>
                          <a14:foregroundMark x1="89290" y1="93487" x2="89290" y2="93487"/>
                          <a14:foregroundMark x1="39639" y1="89725" x2="39639" y2="89725"/>
                        </a14:backgroundRemoval>
                      </a14:imgEffect>
                    </a14:imgLayer>
                  </a14:imgProps>
                </a:ext>
                <a:ext uri="{28A0092B-C50C-407E-A947-70E740481C1C}">
                  <a14:useLocalDpi xmlns:a14="http://schemas.microsoft.com/office/drawing/2010/main" val="0"/>
                </a:ext>
              </a:extLst>
            </a:blip>
            <a:stretch>
              <a:fillRect/>
            </a:stretch>
          </p:blipFill>
          <p:spPr>
            <a:xfrm>
              <a:off x="3640855" y="601580"/>
              <a:ext cx="3220805" cy="2004026"/>
            </a:xfrm>
            <a:prstGeom prst="rect">
              <a:avLst/>
            </a:prstGeom>
          </p:spPr>
        </p:pic>
        <p:sp>
          <p:nvSpPr>
            <p:cNvPr id="13" name="テキスト ボックス 12">
              <a:extLst>
                <a:ext uri="{FF2B5EF4-FFF2-40B4-BE49-F238E27FC236}">
                  <a16:creationId xmlns:a16="http://schemas.microsoft.com/office/drawing/2014/main" id="{51256C7D-89AA-C220-271C-AC232E8C0ED7}"/>
                </a:ext>
              </a:extLst>
            </p:cNvPr>
            <p:cNvSpPr txBox="1"/>
            <p:nvPr/>
          </p:nvSpPr>
          <p:spPr>
            <a:xfrm>
              <a:off x="3654900" y="851589"/>
              <a:ext cx="2593117" cy="676917"/>
            </a:xfrm>
            <a:prstGeom prst="rect">
              <a:avLst/>
            </a:prstGeom>
            <a:noFill/>
          </p:spPr>
          <p:txBody>
            <a:bodyPr wrap="square" rtlCol="0">
              <a:spAutoFit/>
            </a:bodyPr>
            <a:lstStyle/>
            <a:p>
              <a:pPr marL="0" marR="0" lvl="0" indent="0" algn="l" defTabSz="914253" rtl="0" eaLnBrk="1" fontAlgn="auto" latinLnBrk="0" hangingPunct="1">
                <a:lnSpc>
                  <a:spcPts val="1600"/>
                </a:lnSpc>
                <a:spcBef>
                  <a:spcPts val="0"/>
                </a:spcBef>
                <a:spcAft>
                  <a:spcPts val="0"/>
                </a:spcAft>
                <a:buClrTx/>
                <a:buSzTx/>
                <a:buFontTx/>
                <a:buNone/>
                <a:tabLst/>
                <a:defRPr/>
              </a:pPr>
              <a:r>
                <a:rPr lang="en-US" altLang="ja-JP" sz="1200" dirty="0">
                  <a:solidFill>
                    <a:schemeClr val="accent2">
                      <a:lumMod val="75000"/>
                    </a:schemeClr>
                  </a:solidFill>
                  <a:latin typeface="BIZ UDPゴシック" panose="020B0400000000000000" pitchFamily="50" charset="-128"/>
                  <a:ea typeface="BIZ UDPゴシック" panose="020B0400000000000000" pitchFamily="50" charset="-128"/>
                </a:rPr>
                <a:t>【</a:t>
              </a:r>
              <a:r>
                <a:rPr kumimoji="1" lang="ja-JP" altLang="en-US" sz="1200" dirty="0">
                  <a:solidFill>
                    <a:schemeClr val="accent2">
                      <a:lumMod val="75000"/>
                    </a:schemeClr>
                  </a:solidFill>
                  <a:latin typeface="BIZ UDPゴシック" panose="020B0400000000000000" pitchFamily="50" charset="-128"/>
                  <a:ea typeface="BIZ UDPゴシック" panose="020B0400000000000000" pitchFamily="50" charset="-128"/>
                </a:rPr>
                <a:t>管理者向け</a:t>
              </a:r>
              <a:r>
                <a:rPr kumimoji="1" lang="en-US" altLang="ja-JP" sz="1200" dirty="0">
                  <a:solidFill>
                    <a:schemeClr val="accent2">
                      <a:lumMod val="75000"/>
                    </a:schemeClr>
                  </a:solidFill>
                  <a:latin typeface="BIZ UDPゴシック" panose="020B0400000000000000" pitchFamily="50" charset="-128"/>
                  <a:ea typeface="BIZ UDPゴシック" panose="020B0400000000000000" pitchFamily="50" charset="-128"/>
                </a:rPr>
                <a:t>】</a:t>
              </a:r>
              <a:r>
                <a:rPr kumimoji="1" lang="ja-JP" altLang="en-US" sz="1200" dirty="0">
                  <a:latin typeface="BIZ UDPゴシック" panose="020B0400000000000000" pitchFamily="50" charset="-128"/>
                  <a:ea typeface="BIZ UDPゴシック" panose="020B0400000000000000" pitchFamily="50" charset="-128"/>
                </a:rPr>
                <a:t>セット価格（税込）</a:t>
              </a:r>
              <a:endParaRPr kumimoji="1" lang="en-US" altLang="ja-JP" sz="1200" dirty="0">
                <a:latin typeface="BIZ UDPゴシック" panose="020B0400000000000000" pitchFamily="50" charset="-128"/>
                <a:ea typeface="BIZ UDPゴシック" panose="020B0400000000000000" pitchFamily="50" charset="-128"/>
              </a:endParaRPr>
            </a:p>
            <a:p>
              <a:pPr marL="0" marR="0" lvl="0" indent="0" algn="l" defTabSz="914253" rtl="0" eaLnBrk="1" fontAlgn="auto" latinLnBrk="0" hangingPunct="1">
                <a:lnSpc>
                  <a:spcPts val="16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（①⑤⑨⑪）　　　　</a:t>
              </a:r>
              <a:r>
                <a:rPr kumimoji="1" lang="en-US" altLang="ja-JP" sz="9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900" dirty="0">
                  <a:latin typeface="BIZ UDPゴシック" panose="020B0400000000000000" pitchFamily="50" charset="-128"/>
                  <a:ea typeface="BIZ UDPゴシック" panose="020B0400000000000000" pitchFamily="50" charset="-128"/>
                </a:rPr>
                <a:t>１名あたり</a:t>
              </a:r>
              <a:endParaRPr kumimoji="1" lang="en-US" altLang="ja-JP" sz="900" dirty="0">
                <a:latin typeface="BIZ UDPゴシック" panose="020B0400000000000000" pitchFamily="50" charset="-128"/>
                <a:ea typeface="BIZ UDPゴシック" panose="020B0400000000000000" pitchFamily="50" charset="-128"/>
              </a:endParaRPr>
            </a:p>
            <a:p>
              <a:pPr>
                <a:lnSpc>
                  <a:spcPts val="1600"/>
                </a:lnSpc>
              </a:pPr>
              <a:r>
                <a:rPr lang="ja-JP" altLang="en-US" sz="1100" dirty="0">
                  <a:latin typeface="BIZ UDPゴシック" panose="020B0400000000000000" pitchFamily="50" charset="-128"/>
                  <a:ea typeface="BIZ UDPゴシック" panose="020B0400000000000000" pitchFamily="50" charset="-128"/>
                </a:rPr>
                <a:t>　</a:t>
              </a:r>
              <a:r>
                <a:rPr lang="ja-JP" altLang="en-US" sz="1050" dirty="0">
                  <a:latin typeface="BIZ UDPゴシック" panose="020B0400000000000000" pitchFamily="50" charset="-128"/>
                  <a:ea typeface="BIZ UDPゴシック" panose="020B0400000000000000" pitchFamily="50" charset="-128"/>
                </a:rPr>
                <a:t>一般</a:t>
              </a:r>
              <a:r>
                <a:rPr lang="en-US" altLang="ja-JP" sz="1050" dirty="0">
                  <a:latin typeface="BIZ UDPゴシック" panose="020B0400000000000000" pitchFamily="50" charset="-128"/>
                  <a:ea typeface="BIZ UDPゴシック" panose="020B0400000000000000" pitchFamily="50" charset="-128"/>
                </a:rPr>
                <a:t>11,000</a:t>
              </a:r>
              <a:r>
                <a:rPr lang="ja-JP" altLang="en-US" sz="1050" dirty="0">
                  <a:latin typeface="BIZ UDPゴシック" panose="020B0400000000000000" pitchFamily="50" charset="-128"/>
                  <a:ea typeface="BIZ UDPゴシック" panose="020B0400000000000000" pitchFamily="50" charset="-128"/>
                </a:rPr>
                <a:t>円</a:t>
              </a:r>
              <a:r>
                <a:rPr lang="en-US" altLang="ja-JP" sz="1050" dirty="0">
                  <a:latin typeface="BIZ UDPゴシック" panose="020B0400000000000000" pitchFamily="50" charset="-128"/>
                  <a:ea typeface="BIZ UDPゴシック" panose="020B0400000000000000" pitchFamily="50" charset="-128"/>
                </a:rPr>
                <a:t>/</a:t>
              </a:r>
              <a:r>
                <a:rPr lang="ja-JP" altLang="en-US" sz="1050" dirty="0">
                  <a:latin typeface="BIZ UDPゴシック" panose="020B0400000000000000" pitchFamily="50" charset="-128"/>
                  <a:ea typeface="BIZ UDPゴシック" panose="020B0400000000000000" pitchFamily="50" charset="-128"/>
                </a:rPr>
                <a:t>賛助会</a:t>
              </a:r>
              <a:r>
                <a:rPr lang="en-US" altLang="ja-JP" sz="1050" dirty="0">
                  <a:latin typeface="BIZ UDPゴシック" panose="020B0400000000000000" pitchFamily="50" charset="-128"/>
                  <a:ea typeface="BIZ UDPゴシック" panose="020B0400000000000000" pitchFamily="50" charset="-128"/>
                </a:rPr>
                <a:t>7,500</a:t>
              </a:r>
              <a:r>
                <a:rPr lang="ja-JP" altLang="en-US" sz="1050" dirty="0">
                  <a:latin typeface="BIZ UDPゴシック" panose="020B0400000000000000" pitchFamily="50" charset="-128"/>
                  <a:ea typeface="BIZ UDPゴシック" panose="020B0400000000000000" pitchFamily="50" charset="-128"/>
                </a:rPr>
                <a:t>円</a:t>
              </a:r>
              <a:endParaRPr kumimoji="1" lang="ja-JP" altLang="en-US" sz="1050" dirty="0">
                <a:latin typeface="BIZ UDPゴシック" panose="020B0400000000000000" pitchFamily="50" charset="-128"/>
                <a:ea typeface="BIZ UDPゴシック" panose="020B0400000000000000" pitchFamily="50" charset="-128"/>
              </a:endParaRPr>
            </a:p>
          </p:txBody>
        </p:sp>
        <p:sp>
          <p:nvSpPr>
            <p:cNvPr id="15" name="テキスト ボックス 14">
              <a:extLst>
                <a:ext uri="{FF2B5EF4-FFF2-40B4-BE49-F238E27FC236}">
                  <a16:creationId xmlns:a16="http://schemas.microsoft.com/office/drawing/2014/main" id="{59292BF3-9784-FF1B-A12C-23F9540325E4}"/>
                </a:ext>
              </a:extLst>
            </p:cNvPr>
            <p:cNvSpPr txBox="1"/>
            <p:nvPr/>
          </p:nvSpPr>
          <p:spPr>
            <a:xfrm>
              <a:off x="3656882" y="1584229"/>
              <a:ext cx="2495847" cy="675954"/>
            </a:xfrm>
            <a:prstGeom prst="rect">
              <a:avLst/>
            </a:prstGeom>
            <a:noFill/>
          </p:spPr>
          <p:txBody>
            <a:bodyPr wrap="square" rtlCol="0">
              <a:spAutoFit/>
            </a:bodyPr>
            <a:lstStyle/>
            <a:p>
              <a:pPr>
                <a:lnSpc>
                  <a:spcPts val="1600"/>
                </a:lnSpc>
              </a:pPr>
              <a:r>
                <a:rPr lang="en-US" altLang="ja-JP" sz="1200" dirty="0">
                  <a:solidFill>
                    <a:srgbClr val="0070C0"/>
                  </a:solidFill>
                  <a:latin typeface="BIZ UDPゴシック" panose="020B0400000000000000" pitchFamily="50" charset="-128"/>
                  <a:ea typeface="BIZ UDPゴシック" panose="020B0400000000000000" pitchFamily="50" charset="-128"/>
                </a:rPr>
                <a:t>【</a:t>
              </a:r>
              <a:r>
                <a:rPr lang="ja-JP" altLang="en-US" sz="1200" dirty="0">
                  <a:solidFill>
                    <a:srgbClr val="0070C0"/>
                  </a:solidFill>
                  <a:latin typeface="BIZ UDPゴシック" panose="020B0400000000000000" pitchFamily="50" charset="-128"/>
                  <a:ea typeface="BIZ UDPゴシック" panose="020B0400000000000000" pitchFamily="50" charset="-128"/>
                </a:rPr>
                <a:t>職員向け</a:t>
              </a:r>
              <a:r>
                <a:rPr lang="en-US" altLang="ja-JP" sz="1200" dirty="0">
                  <a:solidFill>
                    <a:srgbClr val="0070C0"/>
                  </a:solidFill>
                  <a:latin typeface="BIZ UDPゴシック" panose="020B0400000000000000" pitchFamily="50" charset="-128"/>
                  <a:ea typeface="BIZ UDPゴシック" panose="020B0400000000000000" pitchFamily="50" charset="-128"/>
                </a:rPr>
                <a:t>】</a:t>
              </a:r>
              <a:r>
                <a:rPr kumimoji="1" lang="ja-JP" altLang="en-US" sz="1200" dirty="0">
                  <a:latin typeface="BIZ UDPゴシック" panose="020B0400000000000000" pitchFamily="50" charset="-128"/>
                  <a:ea typeface="BIZ UDPゴシック" panose="020B0400000000000000" pitchFamily="50" charset="-128"/>
                </a:rPr>
                <a:t>セット価格（税込）</a:t>
              </a:r>
              <a:endParaRPr kumimoji="1" lang="en-US" altLang="ja-JP" sz="1200" dirty="0">
                <a:latin typeface="BIZ UDPゴシック" panose="020B0400000000000000" pitchFamily="50" charset="-128"/>
                <a:ea typeface="BIZ UDPゴシック" panose="020B0400000000000000" pitchFamily="50" charset="-128"/>
              </a:endParaRPr>
            </a:p>
            <a:p>
              <a:pPr>
                <a:lnSpc>
                  <a:spcPts val="1600"/>
                </a:lnSpc>
              </a:pPr>
              <a:r>
                <a:rPr kumimoji="1" lang="ja-JP" altLang="en-US" sz="10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（②③④⑥⑦⑧⑩⑫） </a:t>
              </a:r>
              <a:r>
                <a:rPr lang="en-US" altLang="ja-JP" sz="900" dirty="0">
                  <a:latin typeface="BIZ UDPゴシック" panose="020B0400000000000000" pitchFamily="50" charset="-128"/>
                  <a:ea typeface="BIZ UDPゴシック" panose="020B0400000000000000" pitchFamily="50" charset="-128"/>
                </a:rPr>
                <a:t>※</a:t>
              </a:r>
              <a:r>
                <a:rPr lang="ja-JP" altLang="en-US" sz="900" dirty="0">
                  <a:latin typeface="BIZ UDPゴシック" panose="020B0400000000000000" pitchFamily="50" charset="-128"/>
                  <a:ea typeface="BIZ UDPゴシック" panose="020B0400000000000000" pitchFamily="50" charset="-128"/>
                </a:rPr>
                <a:t>１名あたり</a:t>
              </a:r>
              <a:endParaRPr lang="en-US" altLang="ja-JP" sz="900" dirty="0">
                <a:latin typeface="BIZ UDPゴシック" panose="020B0400000000000000" pitchFamily="50" charset="-128"/>
                <a:ea typeface="BIZ UDPゴシック" panose="020B0400000000000000" pitchFamily="50" charset="-128"/>
              </a:endParaRPr>
            </a:p>
            <a:p>
              <a:pPr>
                <a:lnSpc>
                  <a:spcPts val="1600"/>
                </a:lnSpc>
              </a:pPr>
              <a:r>
                <a:rPr lang="ja-JP" altLang="en-US" sz="900" dirty="0">
                  <a:latin typeface="BIZ UDPゴシック" panose="020B0400000000000000" pitchFamily="50" charset="-128"/>
                  <a:ea typeface="BIZ UDPゴシック" panose="020B0400000000000000" pitchFamily="50" charset="-128"/>
                </a:rPr>
                <a:t> </a:t>
              </a:r>
              <a:r>
                <a:rPr lang="ja-JP" altLang="en-US" sz="1050" dirty="0">
                  <a:latin typeface="BIZ UDPゴシック" panose="020B0400000000000000" pitchFamily="50" charset="-128"/>
                  <a:ea typeface="BIZ UDPゴシック" panose="020B0400000000000000" pitchFamily="50" charset="-128"/>
                </a:rPr>
                <a:t>一般</a:t>
              </a:r>
              <a:r>
                <a:rPr lang="en-US" altLang="ja-JP" sz="1050" dirty="0">
                  <a:latin typeface="BIZ UDPゴシック" panose="020B0400000000000000" pitchFamily="50" charset="-128"/>
                  <a:ea typeface="BIZ UDPゴシック" panose="020B0400000000000000" pitchFamily="50" charset="-128"/>
                </a:rPr>
                <a:t>22,000</a:t>
              </a:r>
              <a:r>
                <a:rPr lang="ja-JP" altLang="en-US" sz="1050" dirty="0">
                  <a:latin typeface="BIZ UDPゴシック" panose="020B0400000000000000" pitchFamily="50" charset="-128"/>
                  <a:ea typeface="BIZ UDPゴシック" panose="020B0400000000000000" pitchFamily="50" charset="-128"/>
                </a:rPr>
                <a:t>円</a:t>
              </a:r>
              <a:r>
                <a:rPr lang="en-US" altLang="ja-JP" sz="1050" dirty="0">
                  <a:latin typeface="BIZ UDPゴシック" panose="020B0400000000000000" pitchFamily="50" charset="-128"/>
                  <a:ea typeface="BIZ UDPゴシック" panose="020B0400000000000000" pitchFamily="50" charset="-128"/>
                </a:rPr>
                <a:t>/</a:t>
              </a:r>
              <a:r>
                <a:rPr lang="ja-JP" altLang="en-US" sz="1050" dirty="0">
                  <a:latin typeface="BIZ UDPゴシック" panose="020B0400000000000000" pitchFamily="50" charset="-128"/>
                  <a:ea typeface="BIZ UDPゴシック" panose="020B0400000000000000" pitchFamily="50" charset="-128"/>
                </a:rPr>
                <a:t>賛助会</a:t>
              </a:r>
              <a:r>
                <a:rPr lang="en-US" altLang="ja-JP" sz="1050" dirty="0">
                  <a:latin typeface="BIZ UDPゴシック" panose="020B0400000000000000" pitchFamily="50" charset="-128"/>
                  <a:ea typeface="BIZ UDPゴシック" panose="020B0400000000000000" pitchFamily="50" charset="-128"/>
                </a:rPr>
                <a:t>15,000</a:t>
              </a:r>
              <a:r>
                <a:rPr lang="ja-JP" altLang="en-US" sz="1050" dirty="0">
                  <a:latin typeface="BIZ UDPゴシック" panose="020B0400000000000000" pitchFamily="50" charset="-128"/>
                  <a:ea typeface="BIZ UDPゴシック" panose="020B0400000000000000" pitchFamily="50" charset="-128"/>
                </a:rPr>
                <a:t>円</a:t>
              </a:r>
              <a:endParaRPr kumimoji="1" lang="ja-JP" altLang="en-US" sz="1050" dirty="0">
                <a:latin typeface="BIZ UDPゴシック" panose="020B0400000000000000" pitchFamily="50" charset="-128"/>
                <a:ea typeface="BIZ UDPゴシック" panose="020B0400000000000000" pitchFamily="50" charset="-128"/>
              </a:endParaRPr>
            </a:p>
          </p:txBody>
        </p:sp>
      </p:grpSp>
      <p:graphicFrame>
        <p:nvGraphicFramePr>
          <p:cNvPr id="6" name="表 5">
            <a:extLst>
              <a:ext uri="{FF2B5EF4-FFF2-40B4-BE49-F238E27FC236}">
                <a16:creationId xmlns:a16="http://schemas.microsoft.com/office/drawing/2014/main" id="{946F2D77-7A4F-5D01-F272-47641A3C3772}"/>
              </a:ext>
            </a:extLst>
          </p:cNvPr>
          <p:cNvGraphicFramePr>
            <a:graphicFrameLocks noGrp="1"/>
          </p:cNvGraphicFramePr>
          <p:nvPr>
            <p:extLst>
              <p:ext uri="{D42A27DB-BD31-4B8C-83A1-F6EECF244321}">
                <p14:modId xmlns:p14="http://schemas.microsoft.com/office/powerpoint/2010/main" val="2714902485"/>
              </p:ext>
            </p:extLst>
          </p:nvPr>
        </p:nvGraphicFramePr>
        <p:xfrm>
          <a:off x="30231" y="2512841"/>
          <a:ext cx="6802341" cy="4838700"/>
        </p:xfrm>
        <a:graphic>
          <a:graphicData uri="http://schemas.openxmlformats.org/drawingml/2006/table">
            <a:tbl>
              <a:tblPr firstRow="1" bandRow="1">
                <a:tableStyleId>{10A1B5D5-9B99-4C35-A422-299274C87663}</a:tableStyleId>
              </a:tblPr>
              <a:tblGrid>
                <a:gridCol w="288615">
                  <a:extLst>
                    <a:ext uri="{9D8B030D-6E8A-4147-A177-3AD203B41FA5}">
                      <a16:colId xmlns:a16="http://schemas.microsoft.com/office/drawing/2014/main" val="3634108458"/>
                    </a:ext>
                  </a:extLst>
                </a:gridCol>
                <a:gridCol w="1277792">
                  <a:extLst>
                    <a:ext uri="{9D8B030D-6E8A-4147-A177-3AD203B41FA5}">
                      <a16:colId xmlns:a16="http://schemas.microsoft.com/office/drawing/2014/main" val="3363294959"/>
                    </a:ext>
                  </a:extLst>
                </a:gridCol>
                <a:gridCol w="3649649">
                  <a:extLst>
                    <a:ext uri="{9D8B030D-6E8A-4147-A177-3AD203B41FA5}">
                      <a16:colId xmlns:a16="http://schemas.microsoft.com/office/drawing/2014/main" val="3758162821"/>
                    </a:ext>
                  </a:extLst>
                </a:gridCol>
                <a:gridCol w="1586285">
                  <a:extLst>
                    <a:ext uri="{9D8B030D-6E8A-4147-A177-3AD203B41FA5}">
                      <a16:colId xmlns:a16="http://schemas.microsoft.com/office/drawing/2014/main" val="3441739955"/>
                    </a:ext>
                  </a:extLst>
                </a:gridCol>
              </a:tblGrid>
              <a:tr h="226875">
                <a:tc>
                  <a:txBody>
                    <a:bodyPr/>
                    <a:lstStyle/>
                    <a:p>
                      <a:r>
                        <a:rPr kumimoji="1" lang="en-US" altLang="ja-JP" sz="600" dirty="0"/>
                        <a:t>N</a:t>
                      </a:r>
                      <a:r>
                        <a:rPr kumimoji="1" lang="en-US" altLang="ja-JP" sz="500" dirty="0"/>
                        <a:t>o.</a:t>
                      </a:r>
                      <a:endParaRPr kumimoji="1" lang="ja-JP" altLang="en-US" sz="500" dirty="0"/>
                    </a:p>
                  </a:txBody>
                  <a:tcPr>
                    <a:lnL w="6350" cap="flat" cmpd="sng" algn="ctr">
                      <a:solidFill>
                        <a:schemeClr val="accent6">
                          <a:lumMod val="75000"/>
                        </a:schemeClr>
                      </a:solidFill>
                      <a:prstDash val="sysDash"/>
                      <a:round/>
                      <a:headEnd type="none" w="med" len="med"/>
                      <a:tailEnd type="none" w="med" len="med"/>
                    </a:lnL>
                    <a:lnR w="6350" cap="flat" cmpd="sng" algn="ctr">
                      <a:solidFill>
                        <a:schemeClr val="accent6">
                          <a:lumMod val="75000"/>
                        </a:schemeClr>
                      </a:solidFill>
                      <a:prstDash val="sysDash"/>
                      <a:round/>
                      <a:headEnd type="none" w="med" len="med"/>
                      <a:tailEnd type="none" w="med" len="med"/>
                    </a:lnR>
                    <a:lnT w="6350" cap="flat" cmpd="sng" algn="ctr">
                      <a:solidFill>
                        <a:schemeClr val="accent6">
                          <a:lumMod val="75000"/>
                        </a:schemeClr>
                      </a:solidFill>
                      <a:prstDash val="sysDash"/>
                      <a:round/>
                      <a:headEnd type="none" w="med" len="med"/>
                      <a:tailEnd type="none" w="med" len="med"/>
                    </a:lnT>
                    <a:lnB w="6350" cap="flat" cmpd="sng" algn="ctr">
                      <a:solidFill>
                        <a:schemeClr val="accent6">
                          <a:lumMod val="75000"/>
                        </a:schemeClr>
                      </a:solidFill>
                      <a:prstDash val="sysDash"/>
                      <a:round/>
                      <a:headEnd type="none" w="med" len="med"/>
                      <a:tailEnd type="none" w="med" len="med"/>
                    </a:lnB>
                  </a:tcPr>
                </a:tc>
                <a:tc>
                  <a:txBody>
                    <a:bodyPr/>
                    <a:lstStyle/>
                    <a:p>
                      <a:pPr marL="0" marR="0" lvl="0" indent="0" algn="ctr" defTabSz="777514" rtl="0" eaLnBrk="1" fontAlgn="auto" latinLnBrk="0" hangingPunct="1">
                        <a:lnSpc>
                          <a:spcPct val="100000"/>
                        </a:lnSpc>
                        <a:spcBef>
                          <a:spcPts val="0"/>
                        </a:spcBef>
                        <a:spcAft>
                          <a:spcPts val="0"/>
                        </a:spcAft>
                        <a:buClrTx/>
                        <a:buSzTx/>
                        <a:buFontTx/>
                        <a:buNone/>
                        <a:tabLst/>
                        <a:defRPr/>
                      </a:pPr>
                      <a:r>
                        <a:rPr kumimoji="1" lang="ja-JP" altLang="en-US" sz="800" dirty="0"/>
                        <a:t>配信期間（各回９</a:t>
                      </a:r>
                      <a:r>
                        <a:rPr kumimoji="1" lang="en-US" altLang="ja-JP" sz="800" dirty="0"/>
                        <a:t>0</a:t>
                      </a:r>
                      <a:r>
                        <a:rPr kumimoji="1" lang="ja-JP" altLang="en-US" sz="800" dirty="0"/>
                        <a:t>分）</a:t>
                      </a:r>
                      <a:endParaRPr kumimoji="1" lang="ja-JP" altLang="en-US" sz="800" dirty="0">
                        <a:latin typeface="+mj-ea"/>
                        <a:ea typeface="+mj-ea"/>
                      </a:endParaRPr>
                    </a:p>
                  </a:txBody>
                  <a:tcPr>
                    <a:lnL w="6350" cap="flat" cmpd="sng" algn="ctr">
                      <a:solidFill>
                        <a:schemeClr val="accent6">
                          <a:lumMod val="75000"/>
                        </a:schemeClr>
                      </a:solidFill>
                      <a:prstDash val="sysDash"/>
                      <a:round/>
                      <a:headEnd type="none" w="med" len="med"/>
                      <a:tailEnd type="none" w="med" len="med"/>
                    </a:lnL>
                    <a:lnR w="6350" cap="flat" cmpd="sng" algn="ctr">
                      <a:solidFill>
                        <a:schemeClr val="accent6">
                          <a:lumMod val="75000"/>
                        </a:schemeClr>
                      </a:solidFill>
                      <a:prstDash val="sysDash"/>
                      <a:round/>
                      <a:headEnd type="none" w="med" len="med"/>
                      <a:tailEnd type="none" w="med" len="med"/>
                    </a:lnR>
                    <a:lnT w="6350" cap="flat" cmpd="sng" algn="ctr">
                      <a:solidFill>
                        <a:schemeClr val="accent6">
                          <a:lumMod val="75000"/>
                        </a:schemeClr>
                      </a:solidFill>
                      <a:prstDash val="sysDash"/>
                      <a:round/>
                      <a:headEnd type="none" w="med" len="med"/>
                      <a:tailEnd type="none" w="med" len="med"/>
                    </a:lnT>
                    <a:lnB w="6350" cap="flat" cmpd="sng" algn="ctr">
                      <a:solidFill>
                        <a:schemeClr val="accent6">
                          <a:lumMod val="75000"/>
                        </a:schemeClr>
                      </a:solidFill>
                      <a:prstDash val="sysDash"/>
                      <a:round/>
                      <a:headEnd type="none" w="med" len="med"/>
                      <a:tailEnd type="none" w="med" len="med"/>
                    </a:lnB>
                  </a:tcPr>
                </a:tc>
                <a:tc>
                  <a:txBody>
                    <a:bodyPr/>
                    <a:lstStyle/>
                    <a:p>
                      <a:pPr marL="0" marR="0" lvl="0" indent="0" algn="ctr" defTabSz="777514" rtl="0" eaLnBrk="1" fontAlgn="auto" latinLnBrk="0" hangingPunct="1">
                        <a:lnSpc>
                          <a:spcPct val="100000"/>
                        </a:lnSpc>
                        <a:spcBef>
                          <a:spcPts val="0"/>
                        </a:spcBef>
                        <a:spcAft>
                          <a:spcPts val="0"/>
                        </a:spcAft>
                        <a:buClrTx/>
                        <a:buSzTx/>
                        <a:buFontTx/>
                        <a:buNone/>
                        <a:tabLst/>
                        <a:defRPr/>
                      </a:pPr>
                      <a:r>
                        <a:rPr kumimoji="1" lang="ja-JP" altLang="en-US" sz="900" b="1" dirty="0"/>
                        <a:t>テーマ</a:t>
                      </a:r>
                    </a:p>
                  </a:txBody>
                  <a:tcPr>
                    <a:lnL w="6350" cap="flat" cmpd="sng" algn="ctr">
                      <a:solidFill>
                        <a:schemeClr val="accent6">
                          <a:lumMod val="75000"/>
                        </a:schemeClr>
                      </a:solidFill>
                      <a:prstDash val="sysDash"/>
                      <a:round/>
                      <a:headEnd type="none" w="med" len="med"/>
                      <a:tailEnd type="none" w="med" len="med"/>
                    </a:lnL>
                    <a:lnR w="6350" cap="flat" cmpd="sng" algn="ctr">
                      <a:solidFill>
                        <a:schemeClr val="accent6">
                          <a:lumMod val="75000"/>
                        </a:schemeClr>
                      </a:solidFill>
                      <a:prstDash val="sysDash"/>
                      <a:round/>
                      <a:headEnd type="none" w="med" len="med"/>
                      <a:tailEnd type="none" w="med" len="med"/>
                    </a:lnR>
                    <a:lnT w="6350" cap="flat" cmpd="sng" algn="ctr">
                      <a:solidFill>
                        <a:schemeClr val="accent6">
                          <a:lumMod val="75000"/>
                        </a:schemeClr>
                      </a:solidFill>
                      <a:prstDash val="sysDash"/>
                      <a:round/>
                      <a:headEnd type="none" w="med" len="med"/>
                      <a:tailEnd type="none" w="med" len="med"/>
                    </a:lnT>
                    <a:lnB w="6350" cap="flat" cmpd="sng" algn="ctr">
                      <a:solidFill>
                        <a:schemeClr val="accent6">
                          <a:lumMod val="75000"/>
                        </a:schemeClr>
                      </a:solidFill>
                      <a:prstDash val="sysDash"/>
                      <a:round/>
                      <a:headEnd type="none" w="med" len="med"/>
                      <a:tailEnd type="none" w="med" len="med"/>
                    </a:lnB>
                  </a:tcPr>
                </a:tc>
                <a:tc>
                  <a:txBody>
                    <a:bodyPr/>
                    <a:lstStyle/>
                    <a:p>
                      <a:pPr marL="0" marR="0" lvl="0" indent="0" algn="ctr" defTabSz="777514" rtl="0" eaLnBrk="1" fontAlgn="auto" latinLnBrk="0" hangingPunct="1">
                        <a:lnSpc>
                          <a:spcPct val="100000"/>
                        </a:lnSpc>
                        <a:spcBef>
                          <a:spcPts val="0"/>
                        </a:spcBef>
                        <a:spcAft>
                          <a:spcPts val="0"/>
                        </a:spcAft>
                        <a:buClrTx/>
                        <a:buSzTx/>
                        <a:buFontTx/>
                        <a:buNone/>
                        <a:tabLst/>
                        <a:defRPr/>
                      </a:pPr>
                      <a:r>
                        <a:rPr kumimoji="1" lang="ja-JP" altLang="en-US" sz="900" b="1" dirty="0"/>
                        <a:t>講師</a:t>
                      </a:r>
                    </a:p>
                  </a:txBody>
                  <a:tcPr>
                    <a:lnL w="6350" cap="flat" cmpd="sng" algn="ctr">
                      <a:solidFill>
                        <a:schemeClr val="accent6">
                          <a:lumMod val="75000"/>
                        </a:schemeClr>
                      </a:solidFill>
                      <a:prstDash val="sysDash"/>
                      <a:round/>
                      <a:headEnd type="none" w="med" len="med"/>
                      <a:tailEnd type="none" w="med" len="med"/>
                    </a:lnL>
                    <a:lnR w="6350" cap="flat" cmpd="sng" algn="ctr">
                      <a:solidFill>
                        <a:schemeClr val="accent6">
                          <a:lumMod val="75000"/>
                        </a:schemeClr>
                      </a:solidFill>
                      <a:prstDash val="sysDash"/>
                      <a:round/>
                      <a:headEnd type="none" w="med" len="med"/>
                      <a:tailEnd type="none" w="med" len="med"/>
                    </a:lnR>
                    <a:lnT w="6350" cap="flat" cmpd="sng" algn="ctr">
                      <a:solidFill>
                        <a:schemeClr val="accent6">
                          <a:lumMod val="75000"/>
                        </a:schemeClr>
                      </a:solidFill>
                      <a:prstDash val="sysDash"/>
                      <a:round/>
                      <a:headEnd type="none" w="med" len="med"/>
                      <a:tailEnd type="none" w="med" len="med"/>
                    </a:lnT>
                    <a:lnB w="6350" cap="flat" cmpd="sng" algn="ctr">
                      <a:solidFill>
                        <a:schemeClr val="accent6">
                          <a:lumMod val="75000"/>
                        </a:schemeClr>
                      </a:solidFill>
                      <a:prstDash val="sysDash"/>
                      <a:round/>
                      <a:headEnd type="none" w="med" len="med"/>
                      <a:tailEnd type="none" w="med" len="med"/>
                    </a:lnB>
                  </a:tcPr>
                </a:tc>
                <a:extLst>
                  <a:ext uri="{0D108BD9-81ED-4DB2-BD59-A6C34878D82A}">
                    <a16:rowId xmlns:a16="http://schemas.microsoft.com/office/drawing/2014/main" val="382284729"/>
                  </a:ext>
                </a:extLst>
              </a:tr>
              <a:tr h="362999">
                <a:tc>
                  <a:txBody>
                    <a:bodyPr/>
                    <a:lstStyle/>
                    <a:p>
                      <a:pPr algn="ctr">
                        <a:lnSpc>
                          <a:spcPct val="150000"/>
                        </a:lnSpc>
                      </a:pPr>
                      <a:r>
                        <a:rPr kumimoji="1" lang="en-US" altLang="ja-JP" sz="1400" b="1" dirty="0">
                          <a:solidFill>
                            <a:schemeClr val="tx1"/>
                          </a:solidFill>
                          <a:latin typeface="+mj-ea"/>
                          <a:ea typeface="+mj-ea"/>
                        </a:rPr>
                        <a:t>1</a:t>
                      </a:r>
                    </a:p>
                  </a:txBody>
                  <a:tcPr marL="0" marR="0" anchor="ctr">
                    <a:lnL w="6350" cap="flat" cmpd="sng" algn="ctr">
                      <a:solidFill>
                        <a:schemeClr val="accent6">
                          <a:lumMod val="75000"/>
                        </a:schemeClr>
                      </a:solidFill>
                      <a:prstDash val="sysDash"/>
                      <a:round/>
                      <a:headEnd type="none" w="med" len="med"/>
                      <a:tailEnd type="none" w="med" len="med"/>
                    </a:lnL>
                    <a:lnR w="6350" cap="flat" cmpd="sng" algn="ctr">
                      <a:solidFill>
                        <a:schemeClr val="accent6">
                          <a:lumMod val="75000"/>
                        </a:schemeClr>
                      </a:solidFill>
                      <a:prstDash val="sysDash"/>
                      <a:round/>
                      <a:headEnd type="none" w="med" len="med"/>
                      <a:tailEnd type="none" w="med" len="med"/>
                    </a:lnR>
                    <a:lnT w="6350" cap="flat" cmpd="sng" algn="ctr">
                      <a:solidFill>
                        <a:schemeClr val="accent6">
                          <a:lumMod val="75000"/>
                        </a:schemeClr>
                      </a:solidFill>
                      <a:prstDash val="sysDash"/>
                      <a:round/>
                      <a:headEnd type="none" w="med" len="med"/>
                      <a:tailEnd type="none" w="med" len="med"/>
                    </a:lnT>
                    <a:lnB w="6350" cap="flat" cmpd="sng" algn="ctr">
                      <a:solidFill>
                        <a:schemeClr val="accent6">
                          <a:lumMod val="75000"/>
                        </a:schemeClr>
                      </a:solidFill>
                      <a:prstDash val="sysDash"/>
                      <a:round/>
                      <a:headEnd type="none" w="med" len="med"/>
                      <a:tailEnd type="none" w="med" len="med"/>
                    </a:lnB>
                  </a:tcPr>
                </a:tc>
                <a:tc>
                  <a:txBody>
                    <a:bodyPr/>
                    <a:lstStyle/>
                    <a:p>
                      <a:pPr algn="l"/>
                      <a:r>
                        <a:rPr kumimoji="1" lang="en-US" altLang="ja-JP" sz="900" b="1" dirty="0">
                          <a:solidFill>
                            <a:schemeClr val="tx1"/>
                          </a:solidFill>
                          <a:latin typeface="+mj-ea"/>
                          <a:ea typeface="+mj-ea"/>
                        </a:rPr>
                        <a:t>2025</a:t>
                      </a:r>
                      <a:r>
                        <a:rPr kumimoji="1" lang="ja-JP" altLang="en-US" sz="900" b="1" dirty="0">
                          <a:solidFill>
                            <a:schemeClr val="tx1"/>
                          </a:solidFill>
                          <a:latin typeface="+mj-ea"/>
                          <a:ea typeface="+mj-ea"/>
                        </a:rPr>
                        <a:t>年</a:t>
                      </a:r>
                      <a:endParaRPr kumimoji="1" lang="en-US" altLang="ja-JP" sz="900" b="1" dirty="0">
                        <a:solidFill>
                          <a:schemeClr val="tx1"/>
                        </a:solidFill>
                        <a:latin typeface="+mj-ea"/>
                        <a:ea typeface="+mj-ea"/>
                      </a:endParaRPr>
                    </a:p>
                    <a:p>
                      <a:pPr algn="l"/>
                      <a:r>
                        <a:rPr kumimoji="1" lang="en-US" altLang="ja-JP" sz="900" b="1" dirty="0">
                          <a:solidFill>
                            <a:schemeClr val="tx1"/>
                          </a:solidFill>
                          <a:latin typeface="+mj-ea"/>
                          <a:ea typeface="+mj-ea"/>
                        </a:rPr>
                        <a:t>5/15(</a:t>
                      </a:r>
                      <a:r>
                        <a:rPr kumimoji="1" lang="ja-JP" altLang="en-US" sz="900" b="1" dirty="0">
                          <a:solidFill>
                            <a:schemeClr val="tx1"/>
                          </a:solidFill>
                          <a:latin typeface="+mj-ea"/>
                          <a:ea typeface="+mj-ea"/>
                        </a:rPr>
                        <a:t>木</a:t>
                      </a:r>
                      <a:r>
                        <a:rPr kumimoji="1" lang="en-US" altLang="ja-JP" sz="900" b="1" dirty="0">
                          <a:solidFill>
                            <a:schemeClr val="tx1"/>
                          </a:solidFill>
                          <a:latin typeface="+mj-ea"/>
                          <a:ea typeface="+mj-ea"/>
                        </a:rPr>
                        <a:t>)</a:t>
                      </a:r>
                      <a:r>
                        <a:rPr kumimoji="1" lang="ja-JP" altLang="en-US" sz="900" b="1" dirty="0">
                          <a:solidFill>
                            <a:schemeClr val="tx1"/>
                          </a:solidFill>
                          <a:latin typeface="+mj-ea"/>
                          <a:ea typeface="+mj-ea"/>
                        </a:rPr>
                        <a:t>～</a:t>
                      </a:r>
                      <a:r>
                        <a:rPr kumimoji="1" lang="en-US" altLang="ja-JP" sz="900" b="1" dirty="0">
                          <a:solidFill>
                            <a:schemeClr val="tx1"/>
                          </a:solidFill>
                          <a:latin typeface="+mj-ea"/>
                          <a:ea typeface="+mj-ea"/>
                        </a:rPr>
                        <a:t>5/28(</a:t>
                      </a:r>
                      <a:r>
                        <a:rPr kumimoji="1" lang="ja-JP" altLang="en-US" sz="900" b="1" dirty="0">
                          <a:solidFill>
                            <a:schemeClr val="tx1"/>
                          </a:solidFill>
                          <a:latin typeface="+mj-ea"/>
                          <a:ea typeface="+mj-ea"/>
                        </a:rPr>
                        <a:t>水</a:t>
                      </a:r>
                      <a:r>
                        <a:rPr kumimoji="1" lang="en-US" altLang="ja-JP" sz="900" b="1" dirty="0">
                          <a:solidFill>
                            <a:schemeClr val="tx1"/>
                          </a:solidFill>
                          <a:latin typeface="+mj-ea"/>
                          <a:ea typeface="+mj-ea"/>
                        </a:rPr>
                        <a:t>)</a:t>
                      </a:r>
                      <a:endParaRPr kumimoji="1" lang="ja-JP" altLang="en-US" sz="900" b="1" dirty="0">
                        <a:solidFill>
                          <a:schemeClr val="tx1"/>
                        </a:solidFill>
                        <a:latin typeface="+mj-ea"/>
                        <a:ea typeface="+mj-ea"/>
                      </a:endParaRPr>
                    </a:p>
                  </a:txBody>
                  <a:tcPr anchor="ctr">
                    <a:lnL w="6350" cap="flat" cmpd="sng" algn="ctr">
                      <a:solidFill>
                        <a:schemeClr val="accent6">
                          <a:lumMod val="75000"/>
                        </a:schemeClr>
                      </a:solidFill>
                      <a:prstDash val="sysDash"/>
                      <a:round/>
                      <a:headEnd type="none" w="med" len="med"/>
                      <a:tailEnd type="none" w="med" len="med"/>
                    </a:lnL>
                    <a:lnR w="6350" cap="flat" cmpd="sng" algn="ctr">
                      <a:solidFill>
                        <a:schemeClr val="accent6">
                          <a:lumMod val="75000"/>
                        </a:schemeClr>
                      </a:solidFill>
                      <a:prstDash val="sysDash"/>
                      <a:round/>
                      <a:headEnd type="none" w="med" len="med"/>
                      <a:tailEnd type="none" w="med" len="med"/>
                    </a:lnR>
                    <a:lnT w="6350" cap="flat" cmpd="sng" algn="ctr">
                      <a:solidFill>
                        <a:schemeClr val="accent6">
                          <a:lumMod val="75000"/>
                        </a:schemeClr>
                      </a:solidFill>
                      <a:prstDash val="sysDash"/>
                      <a:round/>
                      <a:headEnd type="none" w="med" len="med"/>
                      <a:tailEnd type="none" w="med" len="med"/>
                    </a:lnT>
                    <a:lnB w="6350" cap="flat" cmpd="sng" algn="ctr">
                      <a:solidFill>
                        <a:schemeClr val="accent6">
                          <a:lumMod val="75000"/>
                        </a:schemeClr>
                      </a:solidFill>
                      <a:prstDash val="sysDash"/>
                      <a:round/>
                      <a:headEnd type="none" w="med" len="med"/>
                      <a:tailEnd type="none" w="med" len="med"/>
                    </a:lnB>
                  </a:tcPr>
                </a:tc>
                <a:tc>
                  <a:txBody>
                    <a:bodyPr/>
                    <a:lstStyle/>
                    <a:p>
                      <a:r>
                        <a:rPr kumimoji="1" lang="en-US" altLang="ja-JP" sz="800" b="1" dirty="0">
                          <a:solidFill>
                            <a:schemeClr val="accent2">
                              <a:lumMod val="75000"/>
                            </a:schemeClr>
                          </a:solidFill>
                          <a:latin typeface="+mj-ea"/>
                          <a:ea typeface="+mj-ea"/>
                        </a:rPr>
                        <a:t>【</a:t>
                      </a:r>
                      <a:r>
                        <a:rPr kumimoji="1" lang="ja-JP" altLang="en-US" sz="800" b="1" dirty="0">
                          <a:solidFill>
                            <a:schemeClr val="accent2">
                              <a:lumMod val="75000"/>
                            </a:schemeClr>
                          </a:solidFill>
                          <a:latin typeface="+mj-ea"/>
                          <a:ea typeface="+mj-ea"/>
                        </a:rPr>
                        <a:t>管理者向け</a:t>
                      </a:r>
                      <a:r>
                        <a:rPr kumimoji="1" lang="en-US" altLang="ja-JP" sz="800" b="1" dirty="0">
                          <a:solidFill>
                            <a:schemeClr val="accent2">
                              <a:lumMod val="75000"/>
                            </a:schemeClr>
                          </a:solidFill>
                          <a:latin typeface="+mj-ea"/>
                          <a:ea typeface="+mj-ea"/>
                        </a:rPr>
                        <a:t>】</a:t>
                      </a:r>
                      <a:r>
                        <a:rPr kumimoji="1" lang="ja-JP" altLang="en-US" sz="800" b="1" dirty="0">
                          <a:solidFill>
                            <a:schemeClr val="accent2">
                              <a:lumMod val="75000"/>
                            </a:schemeClr>
                          </a:solidFill>
                          <a:latin typeface="+mj-ea"/>
                          <a:ea typeface="+mj-ea"/>
                        </a:rPr>
                        <a:t>　</a:t>
                      </a:r>
                      <a:r>
                        <a:rPr kumimoji="1" lang="ja-JP" altLang="en-US" sz="1000" b="1" dirty="0">
                          <a:solidFill>
                            <a:schemeClr val="tx1"/>
                          </a:solidFill>
                          <a:latin typeface="+mj-ea"/>
                          <a:ea typeface="+mj-ea"/>
                        </a:rPr>
                        <a:t>管理職のコミュニケーション術</a:t>
                      </a:r>
                      <a:endParaRPr kumimoji="1" lang="ja-JP" altLang="en-US" sz="900" b="1" dirty="0">
                        <a:solidFill>
                          <a:schemeClr val="tx1"/>
                        </a:solidFill>
                        <a:latin typeface="+mj-ea"/>
                        <a:ea typeface="+mj-ea"/>
                      </a:endParaRPr>
                    </a:p>
                  </a:txBody>
                  <a:tcPr anchor="ctr">
                    <a:lnL w="6350" cap="flat" cmpd="sng" algn="ctr">
                      <a:solidFill>
                        <a:schemeClr val="accent6">
                          <a:lumMod val="75000"/>
                        </a:schemeClr>
                      </a:solidFill>
                      <a:prstDash val="sysDash"/>
                      <a:round/>
                      <a:headEnd type="none" w="med" len="med"/>
                      <a:tailEnd type="none" w="med" len="med"/>
                    </a:lnL>
                    <a:lnR w="6350" cap="flat" cmpd="sng" algn="ctr">
                      <a:solidFill>
                        <a:schemeClr val="accent6">
                          <a:lumMod val="75000"/>
                        </a:schemeClr>
                      </a:solidFill>
                      <a:prstDash val="sysDash"/>
                      <a:round/>
                      <a:headEnd type="none" w="med" len="med"/>
                      <a:tailEnd type="none" w="med" len="med"/>
                    </a:lnR>
                    <a:lnT w="6350" cap="flat" cmpd="sng" algn="ctr">
                      <a:solidFill>
                        <a:schemeClr val="accent6">
                          <a:lumMod val="75000"/>
                        </a:schemeClr>
                      </a:solidFill>
                      <a:prstDash val="sysDash"/>
                      <a:round/>
                      <a:headEnd type="none" w="med" len="med"/>
                      <a:tailEnd type="none" w="med" len="med"/>
                    </a:lnT>
                    <a:lnB w="6350" cap="flat" cmpd="sng" algn="ctr">
                      <a:solidFill>
                        <a:schemeClr val="accent6">
                          <a:lumMod val="75000"/>
                        </a:schemeClr>
                      </a:solidFill>
                      <a:prstDash val="sysDash"/>
                      <a:round/>
                      <a:headEnd type="none" w="med" len="med"/>
                      <a:tailEnd type="none" w="med" len="med"/>
                    </a:lnB>
                  </a:tcPr>
                </a:tc>
                <a:tc>
                  <a:txBody>
                    <a:bodyPr/>
                    <a:lstStyle/>
                    <a:p>
                      <a:r>
                        <a:rPr kumimoji="1" lang="zh-CN" altLang="en-US" sz="800" b="0" kern="1200" dirty="0">
                          <a:solidFill>
                            <a:schemeClr val="tx1"/>
                          </a:solidFill>
                          <a:latin typeface="ＭＳ ゴシック" panose="020B0609070205080204" pitchFamily="49" charset="-128"/>
                          <a:ea typeface="ＭＳ ゴシック" panose="020B0609070205080204" pitchFamily="49" charset="-128"/>
                          <a:cs typeface="+mn-cs"/>
                        </a:rPr>
                        <a:t>株式</a:t>
                      </a:r>
                      <a:r>
                        <a:rPr kumimoji="1" lang="ja-JP" altLang="en-US" sz="800" b="0" kern="1200" dirty="0">
                          <a:solidFill>
                            <a:schemeClr val="tx1"/>
                          </a:solidFill>
                          <a:latin typeface="ＭＳ ゴシック" panose="020B0609070205080204" pitchFamily="49" charset="-128"/>
                          <a:ea typeface="ＭＳ ゴシック" panose="020B0609070205080204" pitchFamily="49" charset="-128"/>
                          <a:cs typeface="+mn-cs"/>
                        </a:rPr>
                        <a:t>会社</a:t>
                      </a:r>
                      <a:r>
                        <a:rPr kumimoji="1" lang="en-US" altLang="zh-CN" sz="800" b="0" kern="1200" dirty="0">
                          <a:solidFill>
                            <a:schemeClr val="tx1"/>
                          </a:solidFill>
                          <a:latin typeface="ＭＳ ゴシック" panose="020B0609070205080204" pitchFamily="49" charset="-128"/>
                          <a:ea typeface="ＭＳ ゴシック" panose="020B0609070205080204" pitchFamily="49" charset="-128"/>
                          <a:cs typeface="+mn-cs"/>
                        </a:rPr>
                        <a:t>blanket</a:t>
                      </a:r>
                      <a:r>
                        <a:rPr kumimoji="1" lang="ja-JP" altLang="en-US" sz="800" b="0" kern="1200" dirty="0">
                          <a:solidFill>
                            <a:schemeClr val="tx1"/>
                          </a:solidFill>
                          <a:latin typeface="ＭＳ ゴシック" panose="020B0609070205080204" pitchFamily="49" charset="-128"/>
                          <a:ea typeface="ＭＳ ゴシック" panose="020B0609070205080204" pitchFamily="49" charset="-128"/>
                          <a:cs typeface="+mn-cs"/>
                        </a:rPr>
                        <a:t>　</a:t>
                      </a:r>
                      <a:endParaRPr kumimoji="1" lang="en-US" altLang="ja-JP" sz="800" b="0" kern="1200" dirty="0">
                        <a:solidFill>
                          <a:schemeClr val="tx1"/>
                        </a:solidFill>
                        <a:latin typeface="ＭＳ ゴシック" panose="020B0609070205080204" pitchFamily="49" charset="-128"/>
                        <a:ea typeface="ＭＳ ゴシック" panose="020B0609070205080204" pitchFamily="49" charset="-128"/>
                        <a:cs typeface="+mn-cs"/>
                      </a:endParaRPr>
                    </a:p>
                    <a:p>
                      <a:r>
                        <a:rPr kumimoji="1" lang="zh-TW" altLang="en-US" sz="800" b="0" kern="1200" dirty="0">
                          <a:solidFill>
                            <a:schemeClr val="tx1"/>
                          </a:solidFill>
                          <a:latin typeface="ＭＳ ゴシック" panose="020B0609070205080204" pitchFamily="49" charset="-128"/>
                          <a:ea typeface="ＭＳ ゴシック" panose="020B0609070205080204" pitchFamily="49" charset="-128"/>
                          <a:cs typeface="+mn-cs"/>
                        </a:rPr>
                        <a:t>         取締</a:t>
                      </a:r>
                      <a:r>
                        <a:rPr kumimoji="1" lang="ja-JP" altLang="en-US" sz="800" b="0" kern="1200" dirty="0">
                          <a:solidFill>
                            <a:schemeClr val="tx1"/>
                          </a:solidFill>
                          <a:latin typeface="ＭＳ ゴシック" panose="020B0609070205080204" pitchFamily="49" charset="-128"/>
                          <a:ea typeface="ＭＳ ゴシック" panose="020B0609070205080204" pitchFamily="49" charset="-128"/>
                          <a:cs typeface="+mn-cs"/>
                        </a:rPr>
                        <a:t>役 </a:t>
                      </a:r>
                      <a:r>
                        <a:rPr kumimoji="1" lang="zh-TW" altLang="en-US" sz="800" b="1" kern="1200" dirty="0">
                          <a:solidFill>
                            <a:schemeClr val="tx1"/>
                          </a:solidFill>
                          <a:latin typeface="ＭＳ ゴシック" panose="020B0609070205080204" pitchFamily="49" charset="-128"/>
                          <a:ea typeface="ＭＳ ゴシック" panose="020B0609070205080204" pitchFamily="49" charset="-128"/>
                          <a:cs typeface="+mn-cs"/>
                        </a:rPr>
                        <a:t>野沢悠介</a:t>
                      </a:r>
                      <a:r>
                        <a:rPr kumimoji="1" lang="ja-JP" altLang="en-US" sz="800" b="1" kern="1200" dirty="0">
                          <a:solidFill>
                            <a:schemeClr val="tx1"/>
                          </a:solidFill>
                          <a:latin typeface="ＭＳ ゴシック" panose="020B0609070205080204" pitchFamily="49" charset="-128"/>
                          <a:ea typeface="ＭＳ ゴシック" panose="020B0609070205080204" pitchFamily="49" charset="-128"/>
                          <a:cs typeface="+mn-cs"/>
                        </a:rPr>
                        <a:t> 氏</a:t>
                      </a:r>
                      <a:endParaRPr kumimoji="1" lang="ja-JP" altLang="en-US" sz="800" b="1" dirty="0">
                        <a:solidFill>
                          <a:schemeClr val="tx1"/>
                        </a:solidFill>
                        <a:latin typeface="ＭＳ ゴシック" panose="020B0609070205080204" pitchFamily="49" charset="-128"/>
                        <a:ea typeface="ＭＳ ゴシック" panose="020B0609070205080204" pitchFamily="49" charset="-128"/>
                      </a:endParaRPr>
                    </a:p>
                  </a:txBody>
                  <a:tcPr anchor="ctr">
                    <a:lnL w="6350" cap="flat" cmpd="sng" algn="ctr">
                      <a:solidFill>
                        <a:schemeClr val="accent6">
                          <a:lumMod val="75000"/>
                        </a:schemeClr>
                      </a:solidFill>
                      <a:prstDash val="sysDash"/>
                      <a:round/>
                      <a:headEnd type="none" w="med" len="med"/>
                      <a:tailEnd type="none" w="med" len="med"/>
                    </a:lnL>
                    <a:lnR w="6350" cap="flat" cmpd="sng" algn="ctr">
                      <a:solidFill>
                        <a:schemeClr val="accent6">
                          <a:lumMod val="75000"/>
                        </a:schemeClr>
                      </a:solidFill>
                      <a:prstDash val="sysDash"/>
                      <a:round/>
                      <a:headEnd type="none" w="med" len="med"/>
                      <a:tailEnd type="none" w="med" len="med"/>
                    </a:lnR>
                    <a:lnT w="6350" cap="flat" cmpd="sng" algn="ctr">
                      <a:solidFill>
                        <a:schemeClr val="accent6">
                          <a:lumMod val="75000"/>
                        </a:schemeClr>
                      </a:solidFill>
                      <a:prstDash val="sysDash"/>
                      <a:round/>
                      <a:headEnd type="none" w="med" len="med"/>
                      <a:tailEnd type="none" w="med" len="med"/>
                    </a:lnT>
                    <a:lnB w="6350" cap="flat" cmpd="sng" algn="ctr">
                      <a:solidFill>
                        <a:schemeClr val="accent6">
                          <a:lumMod val="75000"/>
                        </a:schemeClr>
                      </a:solidFill>
                      <a:prstDash val="sysDash"/>
                      <a:round/>
                      <a:headEnd type="none" w="med" len="med"/>
                      <a:tailEnd type="none" w="med" len="med"/>
                    </a:lnB>
                  </a:tcPr>
                </a:tc>
                <a:extLst>
                  <a:ext uri="{0D108BD9-81ED-4DB2-BD59-A6C34878D82A}">
                    <a16:rowId xmlns:a16="http://schemas.microsoft.com/office/drawing/2014/main" val="4092039016"/>
                  </a:ext>
                </a:extLst>
              </a:tr>
              <a:tr h="332749">
                <a:tc>
                  <a:txBody>
                    <a:bodyPr/>
                    <a:lstStyle/>
                    <a:p>
                      <a:pPr algn="ctr"/>
                      <a:r>
                        <a:rPr kumimoji="1" lang="en-US" altLang="ja-JP" sz="1400" b="1" dirty="0">
                          <a:solidFill>
                            <a:schemeClr val="tx1"/>
                          </a:solidFill>
                          <a:latin typeface="+mj-ea"/>
                          <a:ea typeface="+mj-ea"/>
                        </a:rPr>
                        <a:t>2</a:t>
                      </a:r>
                      <a:endParaRPr kumimoji="1" lang="ja-JP" altLang="en-US" sz="1400" b="1" dirty="0">
                        <a:solidFill>
                          <a:schemeClr val="tx1"/>
                        </a:solidFill>
                        <a:latin typeface="+mj-ea"/>
                        <a:ea typeface="+mj-ea"/>
                      </a:endParaRPr>
                    </a:p>
                  </a:txBody>
                  <a:tcPr marL="0" marR="0" anchor="ctr">
                    <a:lnL w="6350" cap="flat" cmpd="sng" algn="ctr">
                      <a:solidFill>
                        <a:schemeClr val="accent6">
                          <a:lumMod val="75000"/>
                        </a:schemeClr>
                      </a:solidFill>
                      <a:prstDash val="sysDash"/>
                      <a:round/>
                      <a:headEnd type="none" w="med" len="med"/>
                      <a:tailEnd type="none" w="med" len="med"/>
                    </a:lnL>
                    <a:lnR w="6350" cap="flat" cmpd="sng" algn="ctr">
                      <a:solidFill>
                        <a:schemeClr val="accent6">
                          <a:lumMod val="75000"/>
                        </a:schemeClr>
                      </a:solidFill>
                      <a:prstDash val="sysDash"/>
                      <a:round/>
                      <a:headEnd type="none" w="med" len="med"/>
                      <a:tailEnd type="none" w="med" len="med"/>
                    </a:lnR>
                    <a:lnT w="6350" cap="flat" cmpd="sng" algn="ctr">
                      <a:solidFill>
                        <a:schemeClr val="accent6">
                          <a:lumMod val="75000"/>
                        </a:schemeClr>
                      </a:solidFill>
                      <a:prstDash val="sysDash"/>
                      <a:round/>
                      <a:headEnd type="none" w="med" len="med"/>
                      <a:tailEnd type="none" w="med" len="med"/>
                    </a:lnT>
                    <a:lnB w="6350" cap="flat" cmpd="sng" algn="ctr">
                      <a:solidFill>
                        <a:schemeClr val="accent6">
                          <a:lumMod val="75000"/>
                        </a:schemeClr>
                      </a:solidFill>
                      <a:prstDash val="sysDash"/>
                      <a:round/>
                      <a:headEnd type="none" w="med" len="med"/>
                      <a:tailEnd type="none" w="med" len="med"/>
                    </a:lnB>
                  </a:tcPr>
                </a:tc>
                <a:tc>
                  <a:txBody>
                    <a:bodyPr/>
                    <a:lstStyle/>
                    <a:p>
                      <a:pPr algn="l"/>
                      <a:r>
                        <a:rPr kumimoji="1" lang="en-US" altLang="ja-JP" sz="900" b="1" dirty="0">
                          <a:solidFill>
                            <a:schemeClr val="tx1"/>
                          </a:solidFill>
                          <a:latin typeface="+mj-ea"/>
                          <a:ea typeface="+mj-ea"/>
                        </a:rPr>
                        <a:t>6/12(</a:t>
                      </a:r>
                      <a:r>
                        <a:rPr kumimoji="1" lang="ja-JP" altLang="en-US" sz="900" b="1" dirty="0">
                          <a:solidFill>
                            <a:schemeClr val="tx1"/>
                          </a:solidFill>
                          <a:latin typeface="+mj-ea"/>
                          <a:ea typeface="+mj-ea"/>
                        </a:rPr>
                        <a:t>木</a:t>
                      </a:r>
                      <a:r>
                        <a:rPr kumimoji="1" lang="en-US" altLang="ja-JP" sz="900" b="1" dirty="0">
                          <a:solidFill>
                            <a:schemeClr val="tx1"/>
                          </a:solidFill>
                          <a:latin typeface="+mj-ea"/>
                          <a:ea typeface="+mj-ea"/>
                        </a:rPr>
                        <a:t>)</a:t>
                      </a:r>
                      <a:r>
                        <a:rPr kumimoji="1" lang="ja-JP" altLang="en-US" sz="900" b="1" dirty="0">
                          <a:solidFill>
                            <a:schemeClr val="tx1"/>
                          </a:solidFill>
                          <a:latin typeface="+mj-ea"/>
                          <a:ea typeface="+mj-ea"/>
                        </a:rPr>
                        <a:t>～</a:t>
                      </a:r>
                      <a:r>
                        <a:rPr kumimoji="1" lang="en-US" altLang="ja-JP" sz="900" b="1" dirty="0">
                          <a:solidFill>
                            <a:schemeClr val="tx1"/>
                          </a:solidFill>
                          <a:latin typeface="+mj-ea"/>
                          <a:ea typeface="+mj-ea"/>
                        </a:rPr>
                        <a:t>6/25(</a:t>
                      </a:r>
                      <a:r>
                        <a:rPr kumimoji="1" lang="ja-JP" altLang="en-US" sz="900" b="1" dirty="0">
                          <a:solidFill>
                            <a:schemeClr val="tx1"/>
                          </a:solidFill>
                          <a:latin typeface="+mj-ea"/>
                          <a:ea typeface="+mj-ea"/>
                        </a:rPr>
                        <a:t>水</a:t>
                      </a:r>
                      <a:r>
                        <a:rPr kumimoji="1" lang="en-US" altLang="ja-JP" sz="900" b="1" dirty="0">
                          <a:solidFill>
                            <a:schemeClr val="tx1"/>
                          </a:solidFill>
                          <a:latin typeface="+mj-ea"/>
                          <a:ea typeface="+mj-ea"/>
                        </a:rPr>
                        <a:t>)</a:t>
                      </a:r>
                      <a:endParaRPr kumimoji="1" lang="ja-JP" altLang="en-US" sz="900" b="1" dirty="0">
                        <a:solidFill>
                          <a:schemeClr val="tx1"/>
                        </a:solidFill>
                        <a:latin typeface="+mj-ea"/>
                        <a:ea typeface="+mj-ea"/>
                      </a:endParaRPr>
                    </a:p>
                  </a:txBody>
                  <a:tcPr anchor="ctr">
                    <a:lnL w="6350" cap="flat" cmpd="sng" algn="ctr">
                      <a:solidFill>
                        <a:schemeClr val="accent6">
                          <a:lumMod val="75000"/>
                        </a:schemeClr>
                      </a:solidFill>
                      <a:prstDash val="sysDash"/>
                      <a:round/>
                      <a:headEnd type="none" w="med" len="med"/>
                      <a:tailEnd type="none" w="med" len="med"/>
                    </a:lnL>
                    <a:lnR w="6350" cap="flat" cmpd="sng" algn="ctr">
                      <a:solidFill>
                        <a:schemeClr val="accent6">
                          <a:lumMod val="75000"/>
                        </a:schemeClr>
                      </a:solidFill>
                      <a:prstDash val="sysDash"/>
                      <a:round/>
                      <a:headEnd type="none" w="med" len="med"/>
                      <a:tailEnd type="none" w="med" len="med"/>
                    </a:lnR>
                    <a:lnT w="6350" cap="flat" cmpd="sng" algn="ctr">
                      <a:solidFill>
                        <a:schemeClr val="accent6">
                          <a:lumMod val="75000"/>
                        </a:schemeClr>
                      </a:solidFill>
                      <a:prstDash val="sysDash"/>
                      <a:round/>
                      <a:headEnd type="none" w="med" len="med"/>
                      <a:tailEnd type="none" w="med" len="med"/>
                    </a:lnT>
                    <a:lnB w="6350" cap="flat" cmpd="sng" algn="ctr">
                      <a:solidFill>
                        <a:schemeClr val="accent6">
                          <a:lumMod val="75000"/>
                        </a:schemeClr>
                      </a:solidFill>
                      <a:prstDash val="sysDash"/>
                      <a:round/>
                      <a:headEnd type="none" w="med" len="med"/>
                      <a:tailEnd type="none" w="med" len="med"/>
                    </a:lnB>
                  </a:tcPr>
                </a:tc>
                <a:tc>
                  <a:txBody>
                    <a:bodyPr/>
                    <a:lstStyle/>
                    <a:p>
                      <a:r>
                        <a:rPr kumimoji="1" lang="en-US" altLang="ja-JP" sz="800" b="1" i="0" u="none" strike="noStrike" kern="1200" cap="none" spc="0" normalizeH="0" baseline="0" noProof="0" dirty="0">
                          <a:ln>
                            <a:noFill/>
                          </a:ln>
                          <a:solidFill>
                            <a:srgbClr val="0070C0"/>
                          </a:solidFill>
                          <a:effectLst/>
                          <a:uLnTx/>
                          <a:uFillTx/>
                          <a:latin typeface="ＭＳ Ｐゴシック" panose="020B0600070205080204" pitchFamily="50" charset="-128"/>
                          <a:ea typeface="+mn-ea"/>
                          <a:cs typeface="+mn-cs"/>
                        </a:rPr>
                        <a:t>【</a:t>
                      </a:r>
                      <a:r>
                        <a:rPr kumimoji="1" lang="ja-JP" altLang="en-US" sz="800" b="1" i="0" u="none" strike="noStrike" kern="1200" cap="none" spc="0" normalizeH="0" baseline="0" noProof="0" dirty="0">
                          <a:ln>
                            <a:noFill/>
                          </a:ln>
                          <a:solidFill>
                            <a:srgbClr val="0070C0"/>
                          </a:solidFill>
                          <a:effectLst/>
                          <a:uLnTx/>
                          <a:uFillTx/>
                          <a:latin typeface="ＭＳ Ｐゴシック" panose="020B0600070205080204" pitchFamily="50" charset="-128"/>
                          <a:ea typeface="+mn-ea"/>
                          <a:cs typeface="+mn-cs"/>
                        </a:rPr>
                        <a:t>職員向け</a:t>
                      </a:r>
                      <a:r>
                        <a:rPr kumimoji="1" lang="en-US" altLang="ja-JP" sz="800" b="1" i="0" u="none" strike="noStrike" kern="1200" cap="none" spc="0" normalizeH="0" baseline="0" noProof="0" dirty="0">
                          <a:ln>
                            <a:noFill/>
                          </a:ln>
                          <a:solidFill>
                            <a:srgbClr val="0070C0"/>
                          </a:solidFill>
                          <a:effectLst/>
                          <a:uLnTx/>
                          <a:uFillTx/>
                          <a:latin typeface="ＭＳ Ｐゴシック" panose="020B0600070205080204" pitchFamily="50" charset="-128"/>
                          <a:ea typeface="+mn-ea"/>
                          <a:cs typeface="+mn-cs"/>
                        </a:rPr>
                        <a:t>】</a:t>
                      </a:r>
                      <a:r>
                        <a:rPr kumimoji="1" lang="ja-JP" altLang="en-US" sz="800" b="1" i="0" u="none" strike="noStrike" kern="1200" cap="none" spc="0" normalizeH="0" baseline="0" noProof="0" dirty="0">
                          <a:ln>
                            <a:noFill/>
                          </a:ln>
                          <a:solidFill>
                            <a:srgbClr val="0070C0"/>
                          </a:solidFill>
                          <a:effectLst/>
                          <a:uLnTx/>
                          <a:uFillTx/>
                          <a:latin typeface="ＭＳ Ｐゴシック" panose="020B0600070205080204" pitchFamily="50" charset="-128"/>
                          <a:ea typeface="+mn-ea"/>
                          <a:cs typeface="+mn-cs"/>
                        </a:rPr>
                        <a:t>　</a:t>
                      </a:r>
                      <a:r>
                        <a:rPr kumimoji="1" lang="ja-JP" altLang="en-US" sz="1000" b="1" dirty="0">
                          <a:solidFill>
                            <a:schemeClr val="tx1"/>
                          </a:solidFill>
                          <a:latin typeface="+mj-ea"/>
                          <a:ea typeface="+mj-ea"/>
                        </a:rPr>
                        <a:t>感染症と食中毒の対策強化</a:t>
                      </a:r>
                      <a:endParaRPr kumimoji="1" lang="ja-JP" altLang="en-US" sz="900" b="1" dirty="0">
                        <a:solidFill>
                          <a:schemeClr val="tx1"/>
                        </a:solidFill>
                        <a:latin typeface="+mj-ea"/>
                        <a:ea typeface="+mj-ea"/>
                      </a:endParaRPr>
                    </a:p>
                  </a:txBody>
                  <a:tcPr anchor="ctr">
                    <a:lnL w="6350" cap="flat" cmpd="sng" algn="ctr">
                      <a:solidFill>
                        <a:schemeClr val="accent6">
                          <a:lumMod val="75000"/>
                        </a:schemeClr>
                      </a:solidFill>
                      <a:prstDash val="sysDash"/>
                      <a:round/>
                      <a:headEnd type="none" w="med" len="med"/>
                      <a:tailEnd type="none" w="med" len="med"/>
                    </a:lnL>
                    <a:lnR w="6350" cap="flat" cmpd="sng" algn="ctr">
                      <a:solidFill>
                        <a:schemeClr val="accent6">
                          <a:lumMod val="75000"/>
                        </a:schemeClr>
                      </a:solidFill>
                      <a:prstDash val="sysDash"/>
                      <a:round/>
                      <a:headEnd type="none" w="med" len="med"/>
                      <a:tailEnd type="none" w="med" len="med"/>
                    </a:lnR>
                    <a:lnT w="6350" cap="flat" cmpd="sng" algn="ctr">
                      <a:solidFill>
                        <a:schemeClr val="accent6">
                          <a:lumMod val="75000"/>
                        </a:schemeClr>
                      </a:solidFill>
                      <a:prstDash val="sysDash"/>
                      <a:round/>
                      <a:headEnd type="none" w="med" len="med"/>
                      <a:tailEnd type="none" w="med" len="med"/>
                    </a:lnT>
                    <a:lnB w="6350" cap="flat" cmpd="sng" algn="ctr">
                      <a:solidFill>
                        <a:schemeClr val="accent6">
                          <a:lumMod val="75000"/>
                        </a:schemeClr>
                      </a:solidFill>
                      <a:prstDash val="sysDash"/>
                      <a:round/>
                      <a:headEnd type="none" w="med" len="med"/>
                      <a:tailEnd type="none" w="med" len="med"/>
                    </a:lnB>
                  </a:tcPr>
                </a:tc>
                <a:tc>
                  <a:txBody>
                    <a:bodyPr/>
                    <a:lstStyle/>
                    <a:p>
                      <a:r>
                        <a:rPr kumimoji="1" lang="ja-JP" altLang="en-US" sz="800" b="0" kern="1200" dirty="0">
                          <a:solidFill>
                            <a:schemeClr val="tx1"/>
                          </a:solidFill>
                          <a:latin typeface="+mj-ea"/>
                          <a:ea typeface="+mn-ea"/>
                          <a:cs typeface="+mn-cs"/>
                        </a:rPr>
                        <a:t>川口キングス・ガーデン　</a:t>
                      </a:r>
                      <a:endParaRPr kumimoji="1" lang="en-US" altLang="ja-JP" sz="800" b="0" kern="1200" dirty="0">
                        <a:solidFill>
                          <a:schemeClr val="tx1"/>
                        </a:solidFill>
                        <a:latin typeface="+mj-ea"/>
                        <a:ea typeface="+mn-ea"/>
                        <a:cs typeface="+mn-cs"/>
                      </a:endParaRPr>
                    </a:p>
                    <a:p>
                      <a:r>
                        <a:rPr kumimoji="1" lang="ja-JP" altLang="en-US" sz="800" b="1" kern="1200" dirty="0">
                          <a:solidFill>
                            <a:schemeClr val="tx1"/>
                          </a:solidFill>
                          <a:latin typeface="+mj-ea"/>
                          <a:ea typeface="+mn-ea"/>
                          <a:cs typeface="+mn-cs"/>
                        </a:rPr>
                        <a:t>　           </a:t>
                      </a:r>
                      <a:r>
                        <a:rPr kumimoji="1" lang="ja-JP" altLang="en-US" sz="800" b="0" kern="1200" dirty="0">
                          <a:solidFill>
                            <a:schemeClr val="tx1"/>
                          </a:solidFill>
                          <a:latin typeface="+mj-ea"/>
                          <a:ea typeface="+mn-ea"/>
                          <a:cs typeface="+mn-cs"/>
                        </a:rPr>
                        <a:t>施設長 </a:t>
                      </a:r>
                      <a:r>
                        <a:rPr kumimoji="1" lang="ja-JP" altLang="en-US" sz="800" b="1" kern="1200" dirty="0">
                          <a:solidFill>
                            <a:schemeClr val="tx1"/>
                          </a:solidFill>
                          <a:latin typeface="+mn-ea"/>
                          <a:ea typeface="+mn-ea"/>
                          <a:cs typeface="+mn-cs"/>
                        </a:rPr>
                        <a:t>橋村あゆみ 氏</a:t>
                      </a:r>
                      <a:endParaRPr kumimoji="1" lang="ja-JP" altLang="en-US" sz="800" b="1" dirty="0">
                        <a:solidFill>
                          <a:schemeClr val="tx1"/>
                        </a:solidFill>
                        <a:latin typeface="+mn-ea"/>
                        <a:ea typeface="+mn-ea"/>
                      </a:endParaRPr>
                    </a:p>
                  </a:txBody>
                  <a:tcPr anchor="ctr">
                    <a:lnL w="6350" cap="flat" cmpd="sng" algn="ctr">
                      <a:solidFill>
                        <a:schemeClr val="accent6">
                          <a:lumMod val="75000"/>
                        </a:schemeClr>
                      </a:solidFill>
                      <a:prstDash val="sysDash"/>
                      <a:round/>
                      <a:headEnd type="none" w="med" len="med"/>
                      <a:tailEnd type="none" w="med" len="med"/>
                    </a:lnL>
                    <a:lnR w="6350" cap="flat" cmpd="sng" algn="ctr">
                      <a:solidFill>
                        <a:schemeClr val="accent6">
                          <a:lumMod val="75000"/>
                        </a:schemeClr>
                      </a:solidFill>
                      <a:prstDash val="sysDash"/>
                      <a:round/>
                      <a:headEnd type="none" w="med" len="med"/>
                      <a:tailEnd type="none" w="med" len="med"/>
                    </a:lnR>
                    <a:lnT w="6350" cap="flat" cmpd="sng" algn="ctr">
                      <a:solidFill>
                        <a:schemeClr val="accent6">
                          <a:lumMod val="75000"/>
                        </a:schemeClr>
                      </a:solidFill>
                      <a:prstDash val="sysDash"/>
                      <a:round/>
                      <a:headEnd type="none" w="med" len="med"/>
                      <a:tailEnd type="none" w="med" len="med"/>
                    </a:lnT>
                    <a:lnB w="6350" cap="flat" cmpd="sng" algn="ctr">
                      <a:solidFill>
                        <a:schemeClr val="accent6">
                          <a:lumMod val="75000"/>
                        </a:schemeClr>
                      </a:solidFill>
                      <a:prstDash val="sysDash"/>
                      <a:round/>
                      <a:headEnd type="none" w="med" len="med"/>
                      <a:tailEnd type="none" w="med" len="med"/>
                    </a:lnB>
                  </a:tcPr>
                </a:tc>
                <a:extLst>
                  <a:ext uri="{0D108BD9-81ED-4DB2-BD59-A6C34878D82A}">
                    <a16:rowId xmlns:a16="http://schemas.microsoft.com/office/drawing/2014/main" val="352590654"/>
                  </a:ext>
                </a:extLst>
              </a:tr>
              <a:tr h="378124">
                <a:tc>
                  <a:txBody>
                    <a:bodyPr/>
                    <a:lstStyle/>
                    <a:p>
                      <a:pPr algn="ctr"/>
                      <a:r>
                        <a:rPr kumimoji="1" lang="en-US" altLang="ja-JP" sz="1400" b="1" dirty="0">
                          <a:solidFill>
                            <a:schemeClr val="tx1"/>
                          </a:solidFill>
                          <a:latin typeface="+mj-ea"/>
                          <a:ea typeface="+mj-ea"/>
                        </a:rPr>
                        <a:t>3</a:t>
                      </a:r>
                      <a:endParaRPr kumimoji="1" lang="ja-JP" altLang="en-US" sz="1400" b="1" dirty="0">
                        <a:solidFill>
                          <a:schemeClr val="tx1"/>
                        </a:solidFill>
                        <a:latin typeface="+mj-ea"/>
                        <a:ea typeface="+mj-ea"/>
                      </a:endParaRPr>
                    </a:p>
                  </a:txBody>
                  <a:tcPr marL="0" marR="0" anchor="ctr">
                    <a:lnL w="6350" cap="flat" cmpd="sng" algn="ctr">
                      <a:solidFill>
                        <a:schemeClr val="accent6">
                          <a:lumMod val="75000"/>
                        </a:schemeClr>
                      </a:solidFill>
                      <a:prstDash val="sysDash"/>
                      <a:round/>
                      <a:headEnd type="none" w="med" len="med"/>
                      <a:tailEnd type="none" w="med" len="med"/>
                    </a:lnL>
                    <a:lnR w="6350" cap="flat" cmpd="sng" algn="ctr">
                      <a:solidFill>
                        <a:schemeClr val="accent6">
                          <a:lumMod val="75000"/>
                        </a:schemeClr>
                      </a:solidFill>
                      <a:prstDash val="sysDash"/>
                      <a:round/>
                      <a:headEnd type="none" w="med" len="med"/>
                      <a:tailEnd type="none" w="med" len="med"/>
                    </a:lnR>
                    <a:lnT w="6350" cap="flat" cmpd="sng" algn="ctr">
                      <a:solidFill>
                        <a:schemeClr val="accent6">
                          <a:lumMod val="75000"/>
                        </a:schemeClr>
                      </a:solidFill>
                      <a:prstDash val="sysDash"/>
                      <a:round/>
                      <a:headEnd type="none" w="med" len="med"/>
                      <a:tailEnd type="none" w="med" len="med"/>
                    </a:lnT>
                    <a:lnB w="6350" cap="flat" cmpd="sng" algn="ctr">
                      <a:solidFill>
                        <a:schemeClr val="accent6">
                          <a:lumMod val="75000"/>
                        </a:schemeClr>
                      </a:solidFill>
                      <a:prstDash val="sysDash"/>
                      <a:round/>
                      <a:headEnd type="none" w="med" len="med"/>
                      <a:tailEnd type="none" w="med" len="med"/>
                    </a:lnB>
                  </a:tcPr>
                </a:tc>
                <a:tc>
                  <a:txBody>
                    <a:bodyPr/>
                    <a:lstStyle/>
                    <a:p>
                      <a:pPr algn="l"/>
                      <a:r>
                        <a:rPr kumimoji="1" lang="en-US" altLang="ja-JP" sz="900" b="1" dirty="0">
                          <a:solidFill>
                            <a:schemeClr val="tx1"/>
                          </a:solidFill>
                          <a:latin typeface="+mj-ea"/>
                          <a:ea typeface="+mj-ea"/>
                        </a:rPr>
                        <a:t>7/11(</a:t>
                      </a:r>
                      <a:r>
                        <a:rPr kumimoji="1" lang="ja-JP" altLang="en-US" sz="900" b="1" dirty="0">
                          <a:solidFill>
                            <a:schemeClr val="tx1"/>
                          </a:solidFill>
                          <a:latin typeface="+mj-ea"/>
                          <a:ea typeface="+mj-ea"/>
                        </a:rPr>
                        <a:t>金</a:t>
                      </a:r>
                      <a:r>
                        <a:rPr kumimoji="1" lang="en-US" altLang="ja-JP" sz="900" b="1" dirty="0">
                          <a:solidFill>
                            <a:schemeClr val="tx1"/>
                          </a:solidFill>
                          <a:latin typeface="+mj-ea"/>
                          <a:ea typeface="+mj-ea"/>
                        </a:rPr>
                        <a:t>)</a:t>
                      </a:r>
                      <a:r>
                        <a:rPr kumimoji="1" lang="ja-JP" altLang="en-US" sz="900" b="1" dirty="0">
                          <a:solidFill>
                            <a:schemeClr val="tx1"/>
                          </a:solidFill>
                          <a:latin typeface="+mj-ea"/>
                          <a:ea typeface="+mj-ea"/>
                        </a:rPr>
                        <a:t>～</a:t>
                      </a:r>
                      <a:r>
                        <a:rPr kumimoji="1" lang="en-US" altLang="ja-JP" sz="900" b="1" dirty="0">
                          <a:solidFill>
                            <a:schemeClr val="tx1"/>
                          </a:solidFill>
                          <a:latin typeface="+mj-ea"/>
                          <a:ea typeface="+mj-ea"/>
                        </a:rPr>
                        <a:t>7/24(</a:t>
                      </a:r>
                      <a:r>
                        <a:rPr kumimoji="1" lang="ja-JP" altLang="en-US" sz="900" b="1" dirty="0">
                          <a:solidFill>
                            <a:schemeClr val="tx1"/>
                          </a:solidFill>
                          <a:latin typeface="+mj-ea"/>
                          <a:ea typeface="+mj-ea"/>
                        </a:rPr>
                        <a:t>木</a:t>
                      </a:r>
                      <a:r>
                        <a:rPr kumimoji="1" lang="en-US" altLang="ja-JP" sz="900" b="1" dirty="0">
                          <a:solidFill>
                            <a:schemeClr val="tx1"/>
                          </a:solidFill>
                          <a:latin typeface="+mj-ea"/>
                          <a:ea typeface="+mj-ea"/>
                        </a:rPr>
                        <a:t>)</a:t>
                      </a:r>
                      <a:endParaRPr kumimoji="1" lang="ja-JP" altLang="en-US" sz="900" b="1" dirty="0">
                        <a:solidFill>
                          <a:schemeClr val="tx1"/>
                        </a:solidFill>
                        <a:latin typeface="+mj-ea"/>
                        <a:ea typeface="+mj-ea"/>
                      </a:endParaRPr>
                    </a:p>
                  </a:txBody>
                  <a:tcPr anchor="ctr">
                    <a:lnL w="6350" cap="flat" cmpd="sng" algn="ctr">
                      <a:solidFill>
                        <a:schemeClr val="accent6">
                          <a:lumMod val="75000"/>
                        </a:schemeClr>
                      </a:solidFill>
                      <a:prstDash val="sysDash"/>
                      <a:round/>
                      <a:headEnd type="none" w="med" len="med"/>
                      <a:tailEnd type="none" w="med" len="med"/>
                    </a:lnL>
                    <a:lnR w="6350" cap="flat" cmpd="sng" algn="ctr">
                      <a:solidFill>
                        <a:schemeClr val="accent6">
                          <a:lumMod val="75000"/>
                        </a:schemeClr>
                      </a:solidFill>
                      <a:prstDash val="sysDash"/>
                      <a:round/>
                      <a:headEnd type="none" w="med" len="med"/>
                      <a:tailEnd type="none" w="med" len="med"/>
                    </a:lnR>
                    <a:lnT w="6350" cap="flat" cmpd="sng" algn="ctr">
                      <a:solidFill>
                        <a:schemeClr val="accent6">
                          <a:lumMod val="75000"/>
                        </a:schemeClr>
                      </a:solidFill>
                      <a:prstDash val="sysDash"/>
                      <a:round/>
                      <a:headEnd type="none" w="med" len="med"/>
                      <a:tailEnd type="none" w="med" len="med"/>
                    </a:lnT>
                    <a:lnB w="6350" cap="flat" cmpd="sng" algn="ctr">
                      <a:solidFill>
                        <a:schemeClr val="accent6">
                          <a:lumMod val="75000"/>
                        </a:schemeClr>
                      </a:solidFill>
                      <a:prstDash val="sysDash"/>
                      <a:round/>
                      <a:headEnd type="none" w="med" len="med"/>
                      <a:tailEnd type="none" w="med" len="med"/>
                    </a:lnB>
                  </a:tcPr>
                </a:tc>
                <a:tc>
                  <a:txBody>
                    <a:bodyPr/>
                    <a:lstStyle/>
                    <a:p>
                      <a:r>
                        <a:rPr kumimoji="1" lang="en-US" altLang="ja-JP" sz="800" b="1" i="0" u="none" strike="noStrike" kern="1200" cap="none" spc="0" normalizeH="0" baseline="0" noProof="0" dirty="0">
                          <a:ln>
                            <a:noFill/>
                          </a:ln>
                          <a:solidFill>
                            <a:srgbClr val="0070C0"/>
                          </a:solidFill>
                          <a:effectLst/>
                          <a:uLnTx/>
                          <a:uFillTx/>
                          <a:latin typeface="ＭＳ Ｐゴシック" panose="020B0600070205080204" pitchFamily="50" charset="-128"/>
                          <a:ea typeface="+mn-ea"/>
                          <a:cs typeface="+mn-cs"/>
                        </a:rPr>
                        <a:t>【</a:t>
                      </a:r>
                      <a:r>
                        <a:rPr kumimoji="1" lang="ja-JP" altLang="en-US" sz="800" b="1" i="0" u="none" strike="noStrike" kern="1200" cap="none" spc="0" normalizeH="0" baseline="0" noProof="0" dirty="0">
                          <a:ln>
                            <a:noFill/>
                          </a:ln>
                          <a:solidFill>
                            <a:srgbClr val="0070C0"/>
                          </a:solidFill>
                          <a:effectLst/>
                          <a:uLnTx/>
                          <a:uFillTx/>
                          <a:latin typeface="ＭＳ Ｐゴシック" panose="020B0600070205080204" pitchFamily="50" charset="-128"/>
                          <a:ea typeface="+mn-ea"/>
                          <a:cs typeface="+mn-cs"/>
                        </a:rPr>
                        <a:t>職員向け</a:t>
                      </a:r>
                      <a:r>
                        <a:rPr kumimoji="1" lang="en-US" altLang="ja-JP" sz="800" b="1" i="0" u="none" strike="noStrike" kern="1200" cap="none" spc="0" normalizeH="0" baseline="0" noProof="0" dirty="0">
                          <a:ln>
                            <a:noFill/>
                          </a:ln>
                          <a:solidFill>
                            <a:srgbClr val="0070C0"/>
                          </a:solidFill>
                          <a:effectLst/>
                          <a:uLnTx/>
                          <a:uFillTx/>
                          <a:latin typeface="ＭＳ Ｐゴシック" panose="020B0600070205080204" pitchFamily="50" charset="-128"/>
                          <a:ea typeface="+mn-ea"/>
                          <a:cs typeface="+mn-cs"/>
                        </a:rPr>
                        <a:t>】</a:t>
                      </a:r>
                      <a:r>
                        <a:rPr kumimoji="1" lang="ja-JP" altLang="en-US" sz="800" b="1" i="0" u="none" strike="noStrike" kern="1200" cap="none" spc="0" normalizeH="0" baseline="0" noProof="0" dirty="0">
                          <a:ln>
                            <a:noFill/>
                          </a:ln>
                          <a:solidFill>
                            <a:srgbClr val="0070C0"/>
                          </a:solidFill>
                          <a:effectLst/>
                          <a:uLnTx/>
                          <a:uFillTx/>
                          <a:latin typeface="ＭＳ Ｐゴシック" panose="020B0600070205080204" pitchFamily="50" charset="-128"/>
                          <a:ea typeface="+mn-ea"/>
                          <a:cs typeface="+mn-cs"/>
                        </a:rPr>
                        <a:t>　</a:t>
                      </a:r>
                      <a:r>
                        <a:rPr kumimoji="1" lang="ja-JP" altLang="en-US" sz="1000" b="1" dirty="0">
                          <a:solidFill>
                            <a:schemeClr val="tx1"/>
                          </a:solidFill>
                          <a:latin typeface="+mj-ea"/>
                          <a:ea typeface="+mj-ea"/>
                        </a:rPr>
                        <a:t>認知症の方に対しての介護技術</a:t>
                      </a:r>
                      <a:r>
                        <a:rPr kumimoji="1" lang="en-US" altLang="ja-JP" sz="1000" b="1" dirty="0">
                          <a:solidFill>
                            <a:schemeClr val="tx1"/>
                          </a:solidFill>
                          <a:latin typeface="+mj-ea"/>
                          <a:ea typeface="+mj-ea"/>
                        </a:rPr>
                        <a:t>(</a:t>
                      </a:r>
                      <a:r>
                        <a:rPr kumimoji="1" lang="ja-JP" altLang="en-US" sz="1000" b="1" dirty="0">
                          <a:solidFill>
                            <a:schemeClr val="tx1"/>
                          </a:solidFill>
                          <a:latin typeface="+mj-ea"/>
                          <a:ea typeface="+mj-ea"/>
                        </a:rPr>
                        <a:t>食事介助・排泄介助</a:t>
                      </a:r>
                      <a:r>
                        <a:rPr kumimoji="1" lang="en-US" altLang="ja-JP" sz="1000" b="1" dirty="0">
                          <a:solidFill>
                            <a:schemeClr val="tx1"/>
                          </a:solidFill>
                          <a:latin typeface="+mj-ea"/>
                          <a:ea typeface="+mj-ea"/>
                        </a:rPr>
                        <a:t>)</a:t>
                      </a:r>
                      <a:r>
                        <a:rPr kumimoji="1" lang="ja-JP" altLang="en-US" sz="1000" b="1" dirty="0">
                          <a:solidFill>
                            <a:schemeClr val="tx1"/>
                          </a:solidFill>
                          <a:latin typeface="+mj-ea"/>
                          <a:ea typeface="+mj-ea"/>
                        </a:rPr>
                        <a:t> </a:t>
                      </a:r>
                      <a:endParaRPr kumimoji="1" lang="en-US" altLang="ja-JP" sz="1000" b="1" dirty="0">
                        <a:solidFill>
                          <a:schemeClr val="tx1"/>
                        </a:solidFill>
                        <a:latin typeface="+mj-ea"/>
                        <a:ea typeface="+mj-ea"/>
                      </a:endParaRPr>
                    </a:p>
                    <a:p>
                      <a:r>
                        <a:rPr kumimoji="1" lang="ja-JP" altLang="en-US" sz="900" b="1" dirty="0">
                          <a:solidFill>
                            <a:schemeClr val="tx1"/>
                          </a:solidFill>
                          <a:latin typeface="+mj-ea"/>
                          <a:ea typeface="+mj-ea"/>
                        </a:rPr>
                        <a:t>　　　　　　　　～現場ですぐ役立つ心地よい介助～</a:t>
                      </a:r>
                      <a:endParaRPr kumimoji="1" lang="en-US" altLang="ja-JP" sz="900" b="1" dirty="0">
                        <a:solidFill>
                          <a:schemeClr val="tx1"/>
                        </a:solidFill>
                        <a:latin typeface="+mj-ea"/>
                        <a:ea typeface="+mj-ea"/>
                      </a:endParaRPr>
                    </a:p>
                  </a:txBody>
                  <a:tcPr anchor="ctr">
                    <a:lnL w="6350" cap="flat" cmpd="sng" algn="ctr">
                      <a:solidFill>
                        <a:schemeClr val="accent6">
                          <a:lumMod val="75000"/>
                        </a:schemeClr>
                      </a:solidFill>
                      <a:prstDash val="sysDash"/>
                      <a:round/>
                      <a:headEnd type="none" w="med" len="med"/>
                      <a:tailEnd type="none" w="med" len="med"/>
                    </a:lnL>
                    <a:lnR w="6350" cap="flat" cmpd="sng" algn="ctr">
                      <a:solidFill>
                        <a:schemeClr val="accent6">
                          <a:lumMod val="75000"/>
                        </a:schemeClr>
                      </a:solidFill>
                      <a:prstDash val="sysDash"/>
                      <a:round/>
                      <a:headEnd type="none" w="med" len="med"/>
                      <a:tailEnd type="none" w="med" len="med"/>
                    </a:lnR>
                    <a:lnT w="6350" cap="flat" cmpd="sng" algn="ctr">
                      <a:solidFill>
                        <a:schemeClr val="accent6">
                          <a:lumMod val="75000"/>
                        </a:schemeClr>
                      </a:solidFill>
                      <a:prstDash val="sysDash"/>
                      <a:round/>
                      <a:headEnd type="none" w="med" len="med"/>
                      <a:tailEnd type="none" w="med" len="med"/>
                    </a:lnT>
                    <a:lnB w="6350" cap="flat" cmpd="sng" algn="ctr">
                      <a:solidFill>
                        <a:schemeClr val="accent6">
                          <a:lumMod val="75000"/>
                        </a:schemeClr>
                      </a:solidFill>
                      <a:prstDash val="sysDash"/>
                      <a:round/>
                      <a:headEnd type="none" w="med" len="med"/>
                      <a:tailEnd type="none" w="med" len="med"/>
                    </a:lnB>
                  </a:tcPr>
                </a:tc>
                <a:tc>
                  <a:txBody>
                    <a:bodyPr/>
                    <a:lstStyle/>
                    <a:p>
                      <a:r>
                        <a:rPr kumimoji="1" lang="ja-JP" altLang="en-US" sz="800" b="0" kern="1200" dirty="0">
                          <a:solidFill>
                            <a:schemeClr val="tx1"/>
                          </a:solidFill>
                          <a:latin typeface="+mj-ea"/>
                          <a:ea typeface="+mn-ea"/>
                          <a:cs typeface="+mn-cs"/>
                        </a:rPr>
                        <a:t>老健ケアセンターゆうゆう　 </a:t>
                      </a:r>
                      <a:endParaRPr kumimoji="1" lang="en-US" altLang="ja-JP" sz="800" b="0" kern="1200" dirty="0">
                        <a:solidFill>
                          <a:schemeClr val="tx1"/>
                        </a:solidFill>
                        <a:latin typeface="+mj-ea"/>
                        <a:ea typeface="+mn-ea"/>
                        <a:cs typeface="+mn-cs"/>
                      </a:endParaRPr>
                    </a:p>
                    <a:p>
                      <a:r>
                        <a:rPr kumimoji="1" lang="ja-JP" altLang="en-US" sz="800" b="1" kern="1200" dirty="0">
                          <a:solidFill>
                            <a:schemeClr val="tx1"/>
                          </a:solidFill>
                          <a:latin typeface="+mj-ea"/>
                          <a:ea typeface="+mn-ea"/>
                          <a:cs typeface="+mn-cs"/>
                        </a:rPr>
                        <a:t>                           </a:t>
                      </a:r>
                      <a:r>
                        <a:rPr kumimoji="1" lang="ja-JP" altLang="en-US" sz="800" b="1" kern="1200" dirty="0">
                          <a:solidFill>
                            <a:schemeClr val="tx1"/>
                          </a:solidFill>
                          <a:latin typeface="ＭＳ Ｐゴシック" panose="020B0600070205080204" pitchFamily="50" charset="-128"/>
                          <a:ea typeface="ＭＳ Ｐゴシック" panose="020B0600070205080204" pitchFamily="50" charset="-128"/>
                          <a:cs typeface="+mn-cs"/>
                        </a:rPr>
                        <a:t>安藤祐介 氏</a:t>
                      </a:r>
                      <a:endParaRPr kumimoji="1" lang="ja-JP" altLang="en-US" sz="800" b="1" dirty="0">
                        <a:solidFill>
                          <a:schemeClr val="tx1"/>
                        </a:solidFill>
                        <a:latin typeface="ＭＳ Ｐゴシック" panose="020B0600070205080204" pitchFamily="50" charset="-128"/>
                        <a:ea typeface="ＭＳ Ｐゴシック" panose="020B0600070205080204" pitchFamily="50" charset="-128"/>
                      </a:endParaRPr>
                    </a:p>
                  </a:txBody>
                  <a:tcPr anchor="ctr">
                    <a:lnL w="6350" cap="flat" cmpd="sng" algn="ctr">
                      <a:solidFill>
                        <a:schemeClr val="accent6">
                          <a:lumMod val="75000"/>
                        </a:schemeClr>
                      </a:solidFill>
                      <a:prstDash val="sysDash"/>
                      <a:round/>
                      <a:headEnd type="none" w="med" len="med"/>
                      <a:tailEnd type="none" w="med" len="med"/>
                    </a:lnL>
                    <a:lnR w="6350" cap="flat" cmpd="sng" algn="ctr">
                      <a:solidFill>
                        <a:schemeClr val="accent6">
                          <a:lumMod val="75000"/>
                        </a:schemeClr>
                      </a:solidFill>
                      <a:prstDash val="sysDash"/>
                      <a:round/>
                      <a:headEnd type="none" w="med" len="med"/>
                      <a:tailEnd type="none" w="med" len="med"/>
                    </a:lnR>
                    <a:lnT w="6350" cap="flat" cmpd="sng" algn="ctr">
                      <a:solidFill>
                        <a:schemeClr val="accent6">
                          <a:lumMod val="75000"/>
                        </a:schemeClr>
                      </a:solidFill>
                      <a:prstDash val="sysDash"/>
                      <a:round/>
                      <a:headEnd type="none" w="med" len="med"/>
                      <a:tailEnd type="none" w="med" len="med"/>
                    </a:lnT>
                    <a:lnB w="6350" cap="flat" cmpd="sng" algn="ctr">
                      <a:solidFill>
                        <a:schemeClr val="accent6">
                          <a:lumMod val="75000"/>
                        </a:schemeClr>
                      </a:solidFill>
                      <a:prstDash val="sysDash"/>
                      <a:round/>
                      <a:headEnd type="none" w="med" len="med"/>
                      <a:tailEnd type="none" w="med" len="med"/>
                    </a:lnB>
                  </a:tcPr>
                </a:tc>
                <a:extLst>
                  <a:ext uri="{0D108BD9-81ED-4DB2-BD59-A6C34878D82A}">
                    <a16:rowId xmlns:a16="http://schemas.microsoft.com/office/drawing/2014/main" val="3301208774"/>
                  </a:ext>
                </a:extLst>
              </a:tr>
              <a:tr h="378124">
                <a:tc>
                  <a:txBody>
                    <a:bodyPr/>
                    <a:lstStyle/>
                    <a:p>
                      <a:pPr algn="ctr"/>
                      <a:r>
                        <a:rPr kumimoji="1" lang="en-US" altLang="ja-JP" sz="1400" b="1" dirty="0">
                          <a:solidFill>
                            <a:schemeClr val="tx1"/>
                          </a:solidFill>
                          <a:latin typeface="+mj-ea"/>
                          <a:ea typeface="+mj-ea"/>
                        </a:rPr>
                        <a:t>4</a:t>
                      </a:r>
                      <a:endParaRPr kumimoji="1" lang="ja-JP" altLang="en-US" sz="1400" b="1" dirty="0">
                        <a:solidFill>
                          <a:schemeClr val="tx1"/>
                        </a:solidFill>
                        <a:latin typeface="+mj-ea"/>
                        <a:ea typeface="+mj-ea"/>
                      </a:endParaRPr>
                    </a:p>
                  </a:txBody>
                  <a:tcPr marL="0" marR="0" anchor="ctr">
                    <a:lnL w="6350" cap="flat" cmpd="sng" algn="ctr">
                      <a:solidFill>
                        <a:schemeClr val="accent6">
                          <a:lumMod val="75000"/>
                        </a:schemeClr>
                      </a:solidFill>
                      <a:prstDash val="sysDash"/>
                      <a:round/>
                      <a:headEnd type="none" w="med" len="med"/>
                      <a:tailEnd type="none" w="med" len="med"/>
                    </a:lnL>
                    <a:lnR w="6350" cap="flat" cmpd="sng" algn="ctr">
                      <a:solidFill>
                        <a:schemeClr val="accent6">
                          <a:lumMod val="75000"/>
                        </a:schemeClr>
                      </a:solidFill>
                      <a:prstDash val="sysDash"/>
                      <a:round/>
                      <a:headEnd type="none" w="med" len="med"/>
                      <a:tailEnd type="none" w="med" len="med"/>
                    </a:lnR>
                    <a:lnT w="6350" cap="flat" cmpd="sng" algn="ctr">
                      <a:solidFill>
                        <a:schemeClr val="accent6">
                          <a:lumMod val="75000"/>
                        </a:schemeClr>
                      </a:solidFill>
                      <a:prstDash val="sysDash"/>
                      <a:round/>
                      <a:headEnd type="none" w="med" len="med"/>
                      <a:tailEnd type="none" w="med" len="med"/>
                    </a:lnT>
                    <a:lnB w="6350" cap="flat" cmpd="sng" algn="ctr">
                      <a:solidFill>
                        <a:schemeClr val="accent6">
                          <a:lumMod val="75000"/>
                        </a:schemeClr>
                      </a:solidFill>
                      <a:prstDash val="sysDash"/>
                      <a:round/>
                      <a:headEnd type="none" w="med" len="med"/>
                      <a:tailEnd type="none" w="med" len="med"/>
                    </a:lnB>
                  </a:tcPr>
                </a:tc>
                <a:tc>
                  <a:txBody>
                    <a:bodyPr/>
                    <a:lstStyle/>
                    <a:p>
                      <a:pPr algn="l"/>
                      <a:r>
                        <a:rPr kumimoji="1" lang="ja-JP" altLang="en-US" sz="900" b="1" dirty="0">
                          <a:solidFill>
                            <a:schemeClr val="tx1"/>
                          </a:solidFill>
                          <a:latin typeface="+mj-ea"/>
                          <a:ea typeface="+mj-ea"/>
                        </a:rPr>
                        <a:t> </a:t>
                      </a:r>
                      <a:r>
                        <a:rPr kumimoji="1" lang="en-US" altLang="ja-JP" sz="900" b="1" dirty="0">
                          <a:solidFill>
                            <a:schemeClr val="tx1"/>
                          </a:solidFill>
                          <a:latin typeface="+mj-ea"/>
                          <a:ea typeface="+mj-ea"/>
                        </a:rPr>
                        <a:t>8/15(</a:t>
                      </a:r>
                      <a:r>
                        <a:rPr kumimoji="1" lang="ja-JP" altLang="en-US" sz="900" b="1" dirty="0">
                          <a:solidFill>
                            <a:schemeClr val="tx1"/>
                          </a:solidFill>
                          <a:latin typeface="+mj-ea"/>
                          <a:ea typeface="+mj-ea"/>
                        </a:rPr>
                        <a:t>金</a:t>
                      </a:r>
                      <a:r>
                        <a:rPr kumimoji="1" lang="en-US" altLang="ja-JP" sz="900" b="1" dirty="0">
                          <a:solidFill>
                            <a:schemeClr val="tx1"/>
                          </a:solidFill>
                          <a:latin typeface="+mj-ea"/>
                          <a:ea typeface="+mj-ea"/>
                        </a:rPr>
                        <a:t>)</a:t>
                      </a:r>
                      <a:r>
                        <a:rPr kumimoji="1" lang="ja-JP" altLang="en-US" sz="900" b="1" dirty="0">
                          <a:solidFill>
                            <a:schemeClr val="tx1"/>
                          </a:solidFill>
                          <a:latin typeface="+mj-ea"/>
                          <a:ea typeface="+mj-ea"/>
                        </a:rPr>
                        <a:t>～</a:t>
                      </a:r>
                      <a:r>
                        <a:rPr kumimoji="1" lang="en-US" altLang="ja-JP" sz="900" b="1" dirty="0">
                          <a:solidFill>
                            <a:schemeClr val="tx1"/>
                          </a:solidFill>
                          <a:latin typeface="+mj-ea"/>
                          <a:ea typeface="+mj-ea"/>
                        </a:rPr>
                        <a:t>8/28(</a:t>
                      </a:r>
                      <a:r>
                        <a:rPr kumimoji="1" lang="ja-JP" altLang="en-US" sz="900" b="1" dirty="0">
                          <a:solidFill>
                            <a:schemeClr val="tx1"/>
                          </a:solidFill>
                          <a:latin typeface="+mj-ea"/>
                          <a:ea typeface="+mj-ea"/>
                        </a:rPr>
                        <a:t>木</a:t>
                      </a:r>
                      <a:r>
                        <a:rPr kumimoji="1" lang="en-US" altLang="ja-JP" sz="900" b="1" dirty="0">
                          <a:solidFill>
                            <a:schemeClr val="tx1"/>
                          </a:solidFill>
                          <a:latin typeface="+mj-ea"/>
                          <a:ea typeface="+mj-ea"/>
                        </a:rPr>
                        <a:t>)</a:t>
                      </a:r>
                      <a:endParaRPr kumimoji="1" lang="ja-JP" altLang="en-US" sz="900" b="1" dirty="0">
                        <a:solidFill>
                          <a:schemeClr val="tx1"/>
                        </a:solidFill>
                        <a:latin typeface="+mj-ea"/>
                        <a:ea typeface="+mj-ea"/>
                      </a:endParaRPr>
                    </a:p>
                  </a:txBody>
                  <a:tcPr anchor="ctr">
                    <a:lnL w="6350" cap="flat" cmpd="sng" algn="ctr">
                      <a:solidFill>
                        <a:schemeClr val="accent6">
                          <a:lumMod val="75000"/>
                        </a:schemeClr>
                      </a:solidFill>
                      <a:prstDash val="sysDash"/>
                      <a:round/>
                      <a:headEnd type="none" w="med" len="med"/>
                      <a:tailEnd type="none" w="med" len="med"/>
                    </a:lnL>
                    <a:lnR w="6350" cap="flat" cmpd="sng" algn="ctr">
                      <a:solidFill>
                        <a:schemeClr val="accent6">
                          <a:lumMod val="75000"/>
                        </a:schemeClr>
                      </a:solidFill>
                      <a:prstDash val="sysDash"/>
                      <a:round/>
                      <a:headEnd type="none" w="med" len="med"/>
                      <a:tailEnd type="none" w="med" len="med"/>
                    </a:lnR>
                    <a:lnT w="6350" cap="flat" cmpd="sng" algn="ctr">
                      <a:solidFill>
                        <a:schemeClr val="accent6">
                          <a:lumMod val="75000"/>
                        </a:schemeClr>
                      </a:solidFill>
                      <a:prstDash val="sysDash"/>
                      <a:round/>
                      <a:headEnd type="none" w="med" len="med"/>
                      <a:tailEnd type="none" w="med" len="med"/>
                    </a:lnT>
                    <a:lnB w="6350" cap="flat" cmpd="sng" algn="ctr">
                      <a:solidFill>
                        <a:schemeClr val="accent6">
                          <a:lumMod val="75000"/>
                        </a:schemeClr>
                      </a:solidFill>
                      <a:prstDash val="sysDash"/>
                      <a:round/>
                      <a:headEnd type="none" w="med" len="med"/>
                      <a:tailEnd type="none" w="med" len="med"/>
                    </a:lnB>
                  </a:tcPr>
                </a:tc>
                <a:tc>
                  <a:txBody>
                    <a:bodyPr/>
                    <a:lstStyle/>
                    <a:p>
                      <a:pPr>
                        <a:lnSpc>
                          <a:spcPct val="100000"/>
                        </a:lnSpc>
                      </a:pPr>
                      <a:r>
                        <a:rPr kumimoji="1" lang="en-US" altLang="ja-JP" sz="800" b="1" i="0" u="none" strike="noStrike" kern="1200" cap="none" spc="0" normalizeH="0" baseline="0" noProof="0" dirty="0">
                          <a:ln>
                            <a:noFill/>
                          </a:ln>
                          <a:solidFill>
                            <a:srgbClr val="0070C0"/>
                          </a:solidFill>
                          <a:effectLst/>
                          <a:uLnTx/>
                          <a:uFillTx/>
                          <a:latin typeface="ＭＳ Ｐゴシック" panose="020B0600070205080204" pitchFamily="50" charset="-128"/>
                          <a:ea typeface="+mn-ea"/>
                          <a:cs typeface="+mn-cs"/>
                        </a:rPr>
                        <a:t>【</a:t>
                      </a:r>
                      <a:r>
                        <a:rPr kumimoji="1" lang="ja-JP" altLang="en-US" sz="800" b="1" i="0" u="none" strike="noStrike" kern="1200" cap="none" spc="0" normalizeH="0" baseline="0" noProof="0" dirty="0">
                          <a:ln>
                            <a:noFill/>
                          </a:ln>
                          <a:solidFill>
                            <a:srgbClr val="0070C0"/>
                          </a:solidFill>
                          <a:effectLst/>
                          <a:uLnTx/>
                          <a:uFillTx/>
                          <a:latin typeface="ＭＳ Ｐゴシック" panose="020B0600070205080204" pitchFamily="50" charset="-128"/>
                          <a:ea typeface="+mn-ea"/>
                          <a:cs typeface="+mn-cs"/>
                        </a:rPr>
                        <a:t>職員向け</a:t>
                      </a:r>
                      <a:r>
                        <a:rPr kumimoji="1" lang="en-US" altLang="ja-JP" sz="800" b="1" i="0" u="none" strike="noStrike" kern="1200" cap="none" spc="0" normalizeH="0" baseline="0" noProof="0" dirty="0">
                          <a:ln>
                            <a:noFill/>
                          </a:ln>
                          <a:solidFill>
                            <a:srgbClr val="0070C0"/>
                          </a:solidFill>
                          <a:effectLst/>
                          <a:uLnTx/>
                          <a:uFillTx/>
                          <a:latin typeface="ＭＳ Ｐゴシック" panose="020B0600070205080204" pitchFamily="50" charset="-128"/>
                          <a:ea typeface="+mn-ea"/>
                          <a:cs typeface="+mn-cs"/>
                        </a:rPr>
                        <a:t>】</a:t>
                      </a:r>
                      <a:r>
                        <a:rPr kumimoji="1" lang="ja-JP" altLang="en-US" sz="800" b="1" i="0" u="none" strike="noStrike" kern="1200" cap="none" spc="0" normalizeH="0" baseline="0" noProof="0" dirty="0">
                          <a:ln>
                            <a:noFill/>
                          </a:ln>
                          <a:solidFill>
                            <a:srgbClr val="0070C0"/>
                          </a:solidFill>
                          <a:effectLst/>
                          <a:uLnTx/>
                          <a:uFillTx/>
                          <a:latin typeface="ＭＳ Ｐゴシック" panose="020B0600070205080204" pitchFamily="50" charset="-128"/>
                          <a:ea typeface="+mn-ea"/>
                          <a:cs typeface="+mn-cs"/>
                        </a:rPr>
                        <a:t>　</a:t>
                      </a:r>
                      <a:r>
                        <a:rPr kumimoji="1" lang="en-US" altLang="ja-JP" sz="1000" b="1" dirty="0">
                          <a:solidFill>
                            <a:schemeClr val="tx1"/>
                          </a:solidFill>
                          <a:latin typeface="+mj-ea"/>
                          <a:ea typeface="+mj-ea"/>
                        </a:rPr>
                        <a:t>『</a:t>
                      </a:r>
                      <a:r>
                        <a:rPr kumimoji="1" lang="ja-JP" altLang="en-US" sz="1000" b="1" dirty="0">
                          <a:solidFill>
                            <a:schemeClr val="tx1"/>
                          </a:solidFill>
                          <a:latin typeface="+mj-ea"/>
                          <a:ea typeface="+mj-ea"/>
                        </a:rPr>
                        <a:t>災害時</a:t>
                      </a:r>
                      <a:r>
                        <a:rPr kumimoji="1" lang="en-US" altLang="ja-JP" sz="1000" b="1" dirty="0">
                          <a:solidFill>
                            <a:schemeClr val="tx1"/>
                          </a:solidFill>
                          <a:latin typeface="+mj-ea"/>
                          <a:ea typeface="+mj-ea"/>
                        </a:rPr>
                        <a:t>』</a:t>
                      </a:r>
                      <a:r>
                        <a:rPr kumimoji="1" lang="ja-JP" altLang="en-US" sz="1000" b="1" dirty="0">
                          <a:solidFill>
                            <a:schemeClr val="tx1"/>
                          </a:solidFill>
                          <a:latin typeface="+mj-ea"/>
                          <a:ea typeface="+mj-ea"/>
                        </a:rPr>
                        <a:t>の介護現場の対応</a:t>
                      </a:r>
                      <a:endParaRPr kumimoji="1" lang="en-US" altLang="ja-JP" sz="1000" b="1" dirty="0">
                        <a:solidFill>
                          <a:schemeClr val="tx1"/>
                        </a:solidFill>
                        <a:latin typeface="+mj-ea"/>
                        <a:ea typeface="+mj-ea"/>
                      </a:endParaRPr>
                    </a:p>
                    <a:p>
                      <a:pPr>
                        <a:lnSpc>
                          <a:spcPct val="100000"/>
                        </a:lnSpc>
                      </a:pPr>
                      <a:r>
                        <a:rPr kumimoji="1" lang="ja-JP" altLang="en-US" sz="900" b="1" dirty="0">
                          <a:solidFill>
                            <a:schemeClr val="tx1"/>
                          </a:solidFill>
                          <a:latin typeface="+mj-ea"/>
                          <a:ea typeface="+mj-ea"/>
                        </a:rPr>
                        <a:t>　　　　　　　　～</a:t>
                      </a:r>
                      <a:r>
                        <a:rPr kumimoji="1" lang="ja-JP" altLang="en-US" sz="900" b="1" i="0" kern="1200" dirty="0">
                          <a:solidFill>
                            <a:schemeClr val="dk1"/>
                          </a:solidFill>
                          <a:effectLst/>
                          <a:latin typeface="+mn-lt"/>
                          <a:ea typeface="+mn-ea"/>
                          <a:cs typeface="+mn-cs"/>
                        </a:rPr>
                        <a:t>みんなの命をまもるために一人ひとりができること</a:t>
                      </a:r>
                      <a:r>
                        <a:rPr kumimoji="1" lang="en-US" altLang="ja-JP" sz="900" b="1" i="0" kern="1200" dirty="0">
                          <a:solidFill>
                            <a:schemeClr val="dk1"/>
                          </a:solidFill>
                          <a:effectLst/>
                          <a:latin typeface="+mn-lt"/>
                          <a:ea typeface="+mn-ea"/>
                          <a:cs typeface="+mn-cs"/>
                        </a:rPr>
                        <a:t>〜</a:t>
                      </a:r>
                      <a:endParaRPr kumimoji="1" lang="ja-JP" altLang="en-US" sz="900" b="1" dirty="0">
                        <a:solidFill>
                          <a:schemeClr val="tx1"/>
                        </a:solidFill>
                        <a:latin typeface="+mj-ea"/>
                        <a:ea typeface="+mj-ea"/>
                      </a:endParaRPr>
                    </a:p>
                  </a:txBody>
                  <a:tcPr anchor="ctr">
                    <a:lnL w="6350" cap="flat" cmpd="sng" algn="ctr">
                      <a:solidFill>
                        <a:schemeClr val="accent6">
                          <a:lumMod val="75000"/>
                        </a:schemeClr>
                      </a:solidFill>
                      <a:prstDash val="sysDash"/>
                      <a:round/>
                      <a:headEnd type="none" w="med" len="med"/>
                      <a:tailEnd type="none" w="med" len="med"/>
                    </a:lnL>
                    <a:lnR w="6350" cap="flat" cmpd="sng" algn="ctr">
                      <a:solidFill>
                        <a:schemeClr val="accent6">
                          <a:lumMod val="75000"/>
                        </a:schemeClr>
                      </a:solidFill>
                      <a:prstDash val="sysDash"/>
                      <a:round/>
                      <a:headEnd type="none" w="med" len="med"/>
                      <a:tailEnd type="none" w="med" len="med"/>
                    </a:lnR>
                    <a:lnT w="6350" cap="flat" cmpd="sng" algn="ctr">
                      <a:solidFill>
                        <a:schemeClr val="accent6">
                          <a:lumMod val="75000"/>
                        </a:schemeClr>
                      </a:solidFill>
                      <a:prstDash val="sysDash"/>
                      <a:round/>
                      <a:headEnd type="none" w="med" len="med"/>
                      <a:tailEnd type="none" w="med" len="med"/>
                    </a:lnT>
                    <a:lnB w="6350" cap="flat" cmpd="sng" algn="ctr">
                      <a:solidFill>
                        <a:schemeClr val="accent6">
                          <a:lumMod val="75000"/>
                        </a:schemeClr>
                      </a:solidFill>
                      <a:prstDash val="sysDash"/>
                      <a:round/>
                      <a:headEnd type="none" w="med" len="med"/>
                      <a:tailEnd type="none" w="med" len="med"/>
                    </a:lnB>
                  </a:tcPr>
                </a:tc>
                <a:tc>
                  <a:txBody>
                    <a:bodyPr/>
                    <a:lstStyle/>
                    <a:p>
                      <a:pPr>
                        <a:lnSpc>
                          <a:spcPct val="100000"/>
                        </a:lnSpc>
                      </a:pPr>
                      <a:r>
                        <a:rPr kumimoji="1" lang="zh-TW" altLang="en-US" sz="800" b="0" kern="1200" dirty="0">
                          <a:solidFill>
                            <a:schemeClr val="tx1"/>
                          </a:solidFill>
                          <a:latin typeface="ＭＳ ゴシック" panose="020B0609070205080204" pitchFamily="49" charset="-128"/>
                          <a:ea typeface="ＭＳ ゴシック" panose="020B0609070205080204" pitchFamily="49" charset="-128"/>
                          <a:cs typeface="+mn-cs"/>
                        </a:rPr>
                        <a:t>災害看護専門看護師</a:t>
                      </a:r>
                      <a:endParaRPr kumimoji="1" lang="en-US" altLang="zh-TW" sz="800" b="0" kern="1200" dirty="0">
                        <a:solidFill>
                          <a:schemeClr val="tx1"/>
                        </a:solidFill>
                        <a:latin typeface="ＭＳ ゴシック" panose="020B0609070205080204" pitchFamily="49" charset="-128"/>
                        <a:ea typeface="ＭＳ ゴシック" panose="020B0609070205080204" pitchFamily="49" charset="-128"/>
                        <a:cs typeface="+mn-cs"/>
                      </a:endParaRPr>
                    </a:p>
                    <a:p>
                      <a:pPr>
                        <a:lnSpc>
                          <a:spcPct val="100000"/>
                        </a:lnSpc>
                      </a:pPr>
                      <a:r>
                        <a:rPr kumimoji="1" lang="en-US" altLang="zh-TW" sz="800" b="0" kern="1200" dirty="0">
                          <a:solidFill>
                            <a:schemeClr val="tx1"/>
                          </a:solidFill>
                          <a:latin typeface="ＭＳ ゴシック" panose="020B0609070205080204" pitchFamily="49" charset="-128"/>
                          <a:ea typeface="ＭＳ ゴシック" panose="020B0609070205080204" pitchFamily="49" charset="-128"/>
                          <a:cs typeface="+mn-cs"/>
                        </a:rPr>
                        <a:t>                </a:t>
                      </a:r>
                      <a:r>
                        <a:rPr kumimoji="1" lang="zh-TW" altLang="en-US" sz="800" b="1" kern="1200" dirty="0">
                          <a:solidFill>
                            <a:schemeClr val="tx1"/>
                          </a:solidFill>
                          <a:latin typeface="ＭＳ ゴシック" panose="020B0609070205080204" pitchFamily="49" charset="-128"/>
                          <a:ea typeface="ＭＳ ゴシック" panose="020B0609070205080204" pitchFamily="49" charset="-128"/>
                          <a:cs typeface="+mn-cs"/>
                        </a:rPr>
                        <a:t>寺田英子</a:t>
                      </a:r>
                      <a:r>
                        <a:rPr kumimoji="1" lang="ja-JP" altLang="en-US" sz="800" b="1" kern="1200" dirty="0">
                          <a:solidFill>
                            <a:schemeClr val="tx1"/>
                          </a:solidFill>
                          <a:latin typeface="ＭＳ ゴシック" panose="020B0609070205080204" pitchFamily="49" charset="-128"/>
                          <a:ea typeface="ＭＳ ゴシック" panose="020B0609070205080204" pitchFamily="49" charset="-128"/>
                          <a:cs typeface="+mn-cs"/>
                        </a:rPr>
                        <a:t> 氏</a:t>
                      </a:r>
                      <a:endParaRPr kumimoji="1" lang="ja-JP" altLang="en-US" sz="800" b="1" dirty="0">
                        <a:solidFill>
                          <a:schemeClr val="tx1"/>
                        </a:solidFill>
                        <a:latin typeface="ＭＳ ゴシック" panose="020B0609070205080204" pitchFamily="49" charset="-128"/>
                        <a:ea typeface="ＭＳ ゴシック" panose="020B0609070205080204" pitchFamily="49" charset="-128"/>
                      </a:endParaRPr>
                    </a:p>
                  </a:txBody>
                  <a:tcPr anchor="ctr">
                    <a:lnL w="6350" cap="flat" cmpd="sng" algn="ctr">
                      <a:solidFill>
                        <a:schemeClr val="accent6">
                          <a:lumMod val="75000"/>
                        </a:schemeClr>
                      </a:solidFill>
                      <a:prstDash val="sysDash"/>
                      <a:round/>
                      <a:headEnd type="none" w="med" len="med"/>
                      <a:tailEnd type="none" w="med" len="med"/>
                    </a:lnL>
                    <a:lnR w="6350" cap="flat" cmpd="sng" algn="ctr">
                      <a:solidFill>
                        <a:schemeClr val="accent6">
                          <a:lumMod val="75000"/>
                        </a:schemeClr>
                      </a:solidFill>
                      <a:prstDash val="sysDash"/>
                      <a:round/>
                      <a:headEnd type="none" w="med" len="med"/>
                      <a:tailEnd type="none" w="med" len="med"/>
                    </a:lnR>
                    <a:lnT w="6350" cap="flat" cmpd="sng" algn="ctr">
                      <a:solidFill>
                        <a:schemeClr val="accent6">
                          <a:lumMod val="75000"/>
                        </a:schemeClr>
                      </a:solidFill>
                      <a:prstDash val="sysDash"/>
                      <a:round/>
                      <a:headEnd type="none" w="med" len="med"/>
                      <a:tailEnd type="none" w="med" len="med"/>
                    </a:lnT>
                    <a:lnB w="6350" cap="flat" cmpd="sng" algn="ctr">
                      <a:solidFill>
                        <a:schemeClr val="accent6">
                          <a:lumMod val="75000"/>
                        </a:schemeClr>
                      </a:solidFill>
                      <a:prstDash val="sysDash"/>
                      <a:round/>
                      <a:headEnd type="none" w="med" len="med"/>
                      <a:tailEnd type="none" w="med" len="med"/>
                    </a:lnB>
                  </a:tcPr>
                </a:tc>
                <a:extLst>
                  <a:ext uri="{0D108BD9-81ED-4DB2-BD59-A6C34878D82A}">
                    <a16:rowId xmlns:a16="http://schemas.microsoft.com/office/drawing/2014/main" val="3496614201"/>
                  </a:ext>
                </a:extLst>
              </a:tr>
              <a:tr h="332749">
                <a:tc>
                  <a:txBody>
                    <a:bodyPr/>
                    <a:lstStyle/>
                    <a:p>
                      <a:pPr marL="0" marR="0" lvl="0" indent="0" algn="ctr" defTabSz="777514" rtl="0" eaLnBrk="1" fontAlgn="auto" latinLnBrk="0" hangingPunct="1">
                        <a:lnSpc>
                          <a:spcPct val="100000"/>
                        </a:lnSpc>
                        <a:spcBef>
                          <a:spcPts val="0"/>
                        </a:spcBef>
                        <a:spcAft>
                          <a:spcPts val="0"/>
                        </a:spcAft>
                        <a:buClrTx/>
                        <a:buSzTx/>
                        <a:buFontTx/>
                        <a:buNone/>
                        <a:tabLst/>
                        <a:defRPr/>
                      </a:pPr>
                      <a:r>
                        <a:rPr kumimoji="1" lang="en-US" altLang="ja-JP" sz="1400" b="1" dirty="0">
                          <a:solidFill>
                            <a:schemeClr val="tx1"/>
                          </a:solidFill>
                          <a:latin typeface="+mj-ea"/>
                          <a:ea typeface="+mj-ea"/>
                        </a:rPr>
                        <a:t>5</a:t>
                      </a:r>
                      <a:endParaRPr kumimoji="1" lang="ja-JP" altLang="en-US" sz="1400" b="1" dirty="0">
                        <a:solidFill>
                          <a:schemeClr val="tx1"/>
                        </a:solidFill>
                        <a:latin typeface="+mj-ea"/>
                        <a:ea typeface="+mj-ea"/>
                      </a:endParaRPr>
                    </a:p>
                  </a:txBody>
                  <a:tcPr marL="0" marR="0" anchor="ctr">
                    <a:lnL w="6350" cap="flat" cmpd="sng" algn="ctr">
                      <a:solidFill>
                        <a:schemeClr val="accent6">
                          <a:lumMod val="75000"/>
                        </a:schemeClr>
                      </a:solidFill>
                      <a:prstDash val="sysDash"/>
                      <a:round/>
                      <a:headEnd type="none" w="med" len="med"/>
                      <a:tailEnd type="none" w="med" len="med"/>
                    </a:lnL>
                    <a:lnR w="6350" cap="flat" cmpd="sng" algn="ctr">
                      <a:solidFill>
                        <a:schemeClr val="accent6">
                          <a:lumMod val="75000"/>
                        </a:schemeClr>
                      </a:solidFill>
                      <a:prstDash val="sysDash"/>
                      <a:round/>
                      <a:headEnd type="none" w="med" len="med"/>
                      <a:tailEnd type="none" w="med" len="med"/>
                    </a:lnR>
                    <a:lnT w="6350" cap="flat" cmpd="sng" algn="ctr">
                      <a:solidFill>
                        <a:schemeClr val="accent6">
                          <a:lumMod val="75000"/>
                        </a:schemeClr>
                      </a:solidFill>
                      <a:prstDash val="sysDash"/>
                      <a:round/>
                      <a:headEnd type="none" w="med" len="med"/>
                      <a:tailEnd type="none" w="med" len="med"/>
                    </a:lnT>
                    <a:lnB w="6350" cap="flat" cmpd="sng" algn="ctr">
                      <a:solidFill>
                        <a:schemeClr val="accent6">
                          <a:lumMod val="75000"/>
                        </a:schemeClr>
                      </a:solidFill>
                      <a:prstDash val="sysDash"/>
                      <a:round/>
                      <a:headEnd type="none" w="med" len="med"/>
                      <a:tailEnd type="none" w="med" len="med"/>
                    </a:lnB>
                  </a:tcPr>
                </a:tc>
                <a:tc>
                  <a:txBody>
                    <a:bodyPr/>
                    <a:lstStyle/>
                    <a:p>
                      <a:pPr algn="l"/>
                      <a:r>
                        <a:rPr kumimoji="1" lang="ja-JP" altLang="en-US" sz="900" b="1" dirty="0">
                          <a:solidFill>
                            <a:schemeClr val="tx1"/>
                          </a:solidFill>
                          <a:latin typeface="+mj-ea"/>
                          <a:ea typeface="+mj-ea"/>
                        </a:rPr>
                        <a:t> </a:t>
                      </a:r>
                      <a:r>
                        <a:rPr kumimoji="1" lang="en-US" altLang="ja-JP" sz="900" b="1" dirty="0">
                          <a:solidFill>
                            <a:schemeClr val="tx1"/>
                          </a:solidFill>
                          <a:latin typeface="+mj-ea"/>
                          <a:ea typeface="+mj-ea"/>
                        </a:rPr>
                        <a:t>9/11(</a:t>
                      </a:r>
                      <a:r>
                        <a:rPr kumimoji="1" lang="ja-JP" altLang="en-US" sz="900" b="1" dirty="0">
                          <a:solidFill>
                            <a:schemeClr val="tx1"/>
                          </a:solidFill>
                          <a:latin typeface="+mj-ea"/>
                          <a:ea typeface="+mj-ea"/>
                        </a:rPr>
                        <a:t>木</a:t>
                      </a:r>
                      <a:r>
                        <a:rPr kumimoji="1" lang="en-US" altLang="ja-JP" sz="900" b="1" dirty="0">
                          <a:solidFill>
                            <a:schemeClr val="tx1"/>
                          </a:solidFill>
                          <a:latin typeface="+mj-ea"/>
                          <a:ea typeface="+mj-ea"/>
                        </a:rPr>
                        <a:t>)</a:t>
                      </a:r>
                      <a:r>
                        <a:rPr kumimoji="1" lang="ja-JP" altLang="en-US" sz="900" b="1" dirty="0">
                          <a:solidFill>
                            <a:schemeClr val="tx1"/>
                          </a:solidFill>
                          <a:latin typeface="+mj-ea"/>
                          <a:ea typeface="+mj-ea"/>
                        </a:rPr>
                        <a:t>～</a:t>
                      </a:r>
                      <a:r>
                        <a:rPr kumimoji="1" lang="en-US" altLang="ja-JP" sz="900" b="1" dirty="0">
                          <a:solidFill>
                            <a:schemeClr val="tx1"/>
                          </a:solidFill>
                          <a:latin typeface="+mj-ea"/>
                          <a:ea typeface="+mj-ea"/>
                        </a:rPr>
                        <a:t>9/24(</a:t>
                      </a:r>
                      <a:r>
                        <a:rPr kumimoji="1" lang="ja-JP" altLang="en-US" sz="900" b="1" dirty="0">
                          <a:solidFill>
                            <a:schemeClr val="tx1"/>
                          </a:solidFill>
                          <a:latin typeface="+mj-ea"/>
                          <a:ea typeface="+mj-ea"/>
                        </a:rPr>
                        <a:t>水</a:t>
                      </a:r>
                      <a:r>
                        <a:rPr kumimoji="1" lang="en-US" altLang="ja-JP" sz="900" b="1" dirty="0">
                          <a:solidFill>
                            <a:schemeClr val="tx1"/>
                          </a:solidFill>
                          <a:latin typeface="+mj-ea"/>
                          <a:ea typeface="+mj-ea"/>
                        </a:rPr>
                        <a:t>)</a:t>
                      </a:r>
                      <a:endParaRPr kumimoji="1" lang="ja-JP" altLang="en-US" sz="900" b="1" dirty="0">
                        <a:solidFill>
                          <a:schemeClr val="tx1"/>
                        </a:solidFill>
                        <a:latin typeface="+mj-ea"/>
                        <a:ea typeface="+mj-ea"/>
                      </a:endParaRPr>
                    </a:p>
                  </a:txBody>
                  <a:tcPr anchor="ctr">
                    <a:lnL w="6350" cap="flat" cmpd="sng" algn="ctr">
                      <a:solidFill>
                        <a:schemeClr val="accent6">
                          <a:lumMod val="75000"/>
                        </a:schemeClr>
                      </a:solidFill>
                      <a:prstDash val="sysDash"/>
                      <a:round/>
                      <a:headEnd type="none" w="med" len="med"/>
                      <a:tailEnd type="none" w="med" len="med"/>
                    </a:lnL>
                    <a:lnR w="6350" cap="flat" cmpd="sng" algn="ctr">
                      <a:solidFill>
                        <a:schemeClr val="accent6">
                          <a:lumMod val="75000"/>
                        </a:schemeClr>
                      </a:solidFill>
                      <a:prstDash val="sysDash"/>
                      <a:round/>
                      <a:headEnd type="none" w="med" len="med"/>
                      <a:tailEnd type="none" w="med" len="med"/>
                    </a:lnR>
                    <a:lnT w="6350" cap="flat" cmpd="sng" algn="ctr">
                      <a:solidFill>
                        <a:schemeClr val="accent6">
                          <a:lumMod val="75000"/>
                        </a:schemeClr>
                      </a:solidFill>
                      <a:prstDash val="sysDash"/>
                      <a:round/>
                      <a:headEnd type="none" w="med" len="med"/>
                      <a:tailEnd type="none" w="med" len="med"/>
                    </a:lnT>
                    <a:lnB w="6350" cap="flat" cmpd="sng" algn="ctr">
                      <a:solidFill>
                        <a:schemeClr val="accent6">
                          <a:lumMod val="75000"/>
                        </a:schemeClr>
                      </a:solidFill>
                      <a:prstDash val="sysDash"/>
                      <a:round/>
                      <a:headEnd type="none" w="med" len="med"/>
                      <a:tailEnd type="none" w="med" len="med"/>
                    </a:lnB>
                  </a:tcPr>
                </a:tc>
                <a:tc>
                  <a:txBody>
                    <a:bodyPr/>
                    <a:lstStyle/>
                    <a:p>
                      <a:r>
                        <a:rPr kumimoji="1" lang="en-US" altLang="ja-JP" sz="800" b="1" i="0" u="none" strike="noStrike" kern="1200" cap="none" spc="0" normalizeH="0" baseline="0" noProof="0" dirty="0">
                          <a:ln>
                            <a:noFill/>
                          </a:ln>
                          <a:solidFill>
                            <a:srgbClr val="ED7D31">
                              <a:lumMod val="75000"/>
                            </a:srgbClr>
                          </a:solidFill>
                          <a:effectLst/>
                          <a:uLnTx/>
                          <a:uFillTx/>
                          <a:latin typeface="ＭＳ Ｐゴシック" panose="020B0600070205080204" pitchFamily="50" charset="-128"/>
                          <a:ea typeface="+mn-ea"/>
                          <a:cs typeface="+mn-cs"/>
                        </a:rPr>
                        <a:t>【</a:t>
                      </a:r>
                      <a:r>
                        <a:rPr kumimoji="1" lang="ja-JP" altLang="en-US" sz="800" b="1" i="0" u="none" strike="noStrike" kern="1200" cap="none" spc="0" normalizeH="0" baseline="0" noProof="0" dirty="0">
                          <a:ln>
                            <a:noFill/>
                          </a:ln>
                          <a:solidFill>
                            <a:srgbClr val="ED7D31">
                              <a:lumMod val="75000"/>
                            </a:srgbClr>
                          </a:solidFill>
                          <a:effectLst/>
                          <a:uLnTx/>
                          <a:uFillTx/>
                          <a:latin typeface="ＭＳ Ｐゴシック" panose="020B0600070205080204" pitchFamily="50" charset="-128"/>
                          <a:ea typeface="+mn-ea"/>
                          <a:cs typeface="+mn-cs"/>
                        </a:rPr>
                        <a:t>管理者向け</a:t>
                      </a:r>
                      <a:r>
                        <a:rPr kumimoji="1" lang="en-US" altLang="ja-JP" sz="800" b="1" i="0" u="none" strike="noStrike" kern="1200" cap="none" spc="0" normalizeH="0" baseline="0" noProof="0" dirty="0">
                          <a:ln>
                            <a:noFill/>
                          </a:ln>
                          <a:solidFill>
                            <a:srgbClr val="ED7D31">
                              <a:lumMod val="75000"/>
                            </a:srgbClr>
                          </a:solidFill>
                          <a:effectLst/>
                          <a:uLnTx/>
                          <a:uFillTx/>
                          <a:latin typeface="ＭＳ Ｐゴシック" panose="020B0600070205080204" pitchFamily="50" charset="-128"/>
                          <a:ea typeface="+mn-ea"/>
                          <a:cs typeface="+mn-cs"/>
                        </a:rPr>
                        <a:t>】</a:t>
                      </a:r>
                      <a:r>
                        <a:rPr kumimoji="1" lang="ja-JP" altLang="en-US" sz="800" b="1" i="0" u="none" strike="noStrike" kern="1200" cap="none" spc="0" normalizeH="0" baseline="0" noProof="0" dirty="0">
                          <a:ln>
                            <a:noFill/>
                          </a:ln>
                          <a:solidFill>
                            <a:srgbClr val="ED7D31">
                              <a:lumMod val="75000"/>
                            </a:srgbClr>
                          </a:solidFill>
                          <a:effectLst/>
                          <a:uLnTx/>
                          <a:uFillTx/>
                          <a:latin typeface="ＭＳ Ｐゴシック" panose="020B0600070205080204" pitchFamily="50" charset="-128"/>
                          <a:ea typeface="+mn-ea"/>
                          <a:cs typeface="+mn-cs"/>
                        </a:rPr>
                        <a:t>　</a:t>
                      </a:r>
                      <a:r>
                        <a:rPr kumimoji="1" lang="ja-JP" altLang="en-US" sz="1000" b="1" dirty="0">
                          <a:solidFill>
                            <a:schemeClr val="tx1"/>
                          </a:solidFill>
                          <a:latin typeface="+mj-ea"/>
                          <a:ea typeface="+mj-ea"/>
                        </a:rPr>
                        <a:t>円滑な多職種連携を行うための体制づくり</a:t>
                      </a:r>
                      <a:endParaRPr kumimoji="1" lang="en-US" altLang="ja-JP" sz="900" b="1" dirty="0">
                        <a:solidFill>
                          <a:schemeClr val="tx1"/>
                        </a:solidFill>
                        <a:latin typeface="+mj-ea"/>
                        <a:ea typeface="+mj-ea"/>
                      </a:endParaRPr>
                    </a:p>
                  </a:txBody>
                  <a:tcPr anchor="ctr">
                    <a:lnL w="6350" cap="flat" cmpd="sng" algn="ctr">
                      <a:solidFill>
                        <a:schemeClr val="accent6">
                          <a:lumMod val="75000"/>
                        </a:schemeClr>
                      </a:solidFill>
                      <a:prstDash val="sysDash"/>
                      <a:round/>
                      <a:headEnd type="none" w="med" len="med"/>
                      <a:tailEnd type="none" w="med" len="med"/>
                    </a:lnL>
                    <a:lnR w="6350" cap="flat" cmpd="sng" algn="ctr">
                      <a:solidFill>
                        <a:schemeClr val="accent6">
                          <a:lumMod val="75000"/>
                        </a:schemeClr>
                      </a:solidFill>
                      <a:prstDash val="sysDash"/>
                      <a:round/>
                      <a:headEnd type="none" w="med" len="med"/>
                      <a:tailEnd type="none" w="med" len="med"/>
                    </a:lnR>
                    <a:lnT w="6350" cap="flat" cmpd="sng" algn="ctr">
                      <a:solidFill>
                        <a:schemeClr val="accent6">
                          <a:lumMod val="75000"/>
                        </a:schemeClr>
                      </a:solidFill>
                      <a:prstDash val="sysDash"/>
                      <a:round/>
                      <a:headEnd type="none" w="med" len="med"/>
                      <a:tailEnd type="none" w="med" len="med"/>
                    </a:lnT>
                    <a:lnB w="6350" cap="flat" cmpd="sng" algn="ctr">
                      <a:solidFill>
                        <a:schemeClr val="accent6">
                          <a:lumMod val="75000"/>
                        </a:schemeClr>
                      </a:solidFill>
                      <a:prstDash val="sysDash"/>
                      <a:round/>
                      <a:headEnd type="none" w="med" len="med"/>
                      <a:tailEnd type="none" w="med" len="med"/>
                    </a:lnB>
                  </a:tcPr>
                </a:tc>
                <a:tc>
                  <a:txBody>
                    <a:bodyPr/>
                    <a:lstStyle/>
                    <a:p>
                      <a:r>
                        <a:rPr kumimoji="1" lang="ja-JP" altLang="en-US" sz="800" b="0" kern="1200" dirty="0">
                          <a:solidFill>
                            <a:schemeClr val="tx1"/>
                          </a:solidFill>
                          <a:latin typeface="+mj-ea"/>
                          <a:ea typeface="+mn-ea"/>
                          <a:cs typeface="+mn-cs"/>
                        </a:rPr>
                        <a:t>株式会社ねこの手          </a:t>
                      </a:r>
                      <a:endParaRPr kumimoji="1" lang="en-US" altLang="ja-JP" sz="800" b="0" kern="1200" dirty="0">
                        <a:solidFill>
                          <a:schemeClr val="tx1"/>
                        </a:solidFill>
                        <a:latin typeface="+mj-ea"/>
                        <a:ea typeface="+mn-ea"/>
                        <a:cs typeface="+mn-cs"/>
                      </a:endParaRPr>
                    </a:p>
                    <a:p>
                      <a:r>
                        <a:rPr kumimoji="1" lang="ja-JP" altLang="en-US" sz="800" b="0" kern="1200" dirty="0">
                          <a:solidFill>
                            <a:schemeClr val="tx1"/>
                          </a:solidFill>
                          <a:latin typeface="+mj-ea"/>
                          <a:ea typeface="+mn-ea"/>
                          <a:cs typeface="+mn-cs"/>
                        </a:rPr>
                        <a:t>　        代表取締役 </a:t>
                      </a:r>
                      <a:r>
                        <a:rPr kumimoji="1" lang="ja-JP" altLang="en-US" sz="800" b="1" kern="1200" dirty="0">
                          <a:solidFill>
                            <a:schemeClr val="tx1"/>
                          </a:solidFill>
                          <a:latin typeface="ＭＳ Ｐゴシック" panose="020B0600070205080204" pitchFamily="50" charset="-128"/>
                          <a:ea typeface="ＭＳ Ｐゴシック" panose="020B0600070205080204" pitchFamily="50" charset="-128"/>
                          <a:cs typeface="+mn-cs"/>
                        </a:rPr>
                        <a:t>伊藤亜記 氏</a:t>
                      </a:r>
                      <a:endParaRPr kumimoji="1" lang="en-US" altLang="ja-JP" sz="800" b="1" dirty="0">
                        <a:solidFill>
                          <a:schemeClr val="tx1"/>
                        </a:solidFill>
                        <a:latin typeface="ＭＳ Ｐゴシック" panose="020B0600070205080204" pitchFamily="50" charset="-128"/>
                        <a:ea typeface="ＭＳ Ｐゴシック" panose="020B0600070205080204" pitchFamily="50" charset="-128"/>
                      </a:endParaRPr>
                    </a:p>
                  </a:txBody>
                  <a:tcPr anchor="ctr">
                    <a:lnL w="6350" cap="flat" cmpd="sng" algn="ctr">
                      <a:solidFill>
                        <a:schemeClr val="accent6">
                          <a:lumMod val="75000"/>
                        </a:schemeClr>
                      </a:solidFill>
                      <a:prstDash val="sysDash"/>
                      <a:round/>
                      <a:headEnd type="none" w="med" len="med"/>
                      <a:tailEnd type="none" w="med" len="med"/>
                    </a:lnL>
                    <a:lnR w="6350" cap="flat" cmpd="sng" algn="ctr">
                      <a:solidFill>
                        <a:schemeClr val="accent6">
                          <a:lumMod val="75000"/>
                        </a:schemeClr>
                      </a:solidFill>
                      <a:prstDash val="sysDash"/>
                      <a:round/>
                      <a:headEnd type="none" w="med" len="med"/>
                      <a:tailEnd type="none" w="med" len="med"/>
                    </a:lnR>
                    <a:lnT w="6350" cap="flat" cmpd="sng" algn="ctr">
                      <a:solidFill>
                        <a:schemeClr val="accent6">
                          <a:lumMod val="75000"/>
                        </a:schemeClr>
                      </a:solidFill>
                      <a:prstDash val="sysDash"/>
                      <a:round/>
                      <a:headEnd type="none" w="med" len="med"/>
                      <a:tailEnd type="none" w="med" len="med"/>
                    </a:lnT>
                    <a:lnB w="6350" cap="flat" cmpd="sng" algn="ctr">
                      <a:solidFill>
                        <a:schemeClr val="accent6">
                          <a:lumMod val="75000"/>
                        </a:schemeClr>
                      </a:solidFill>
                      <a:prstDash val="sysDash"/>
                      <a:round/>
                      <a:headEnd type="none" w="med" len="med"/>
                      <a:tailEnd type="none" w="med" len="med"/>
                    </a:lnB>
                  </a:tcPr>
                </a:tc>
                <a:extLst>
                  <a:ext uri="{0D108BD9-81ED-4DB2-BD59-A6C34878D82A}">
                    <a16:rowId xmlns:a16="http://schemas.microsoft.com/office/drawing/2014/main" val="1323281408"/>
                  </a:ext>
                </a:extLst>
              </a:tr>
              <a:tr h="378124">
                <a:tc>
                  <a:txBody>
                    <a:bodyPr/>
                    <a:lstStyle/>
                    <a:p>
                      <a:pPr algn="ctr"/>
                      <a:r>
                        <a:rPr kumimoji="1" lang="en-US" altLang="ja-JP" sz="1400" b="1" dirty="0">
                          <a:solidFill>
                            <a:schemeClr val="tx1"/>
                          </a:solidFill>
                          <a:latin typeface="+mj-ea"/>
                          <a:ea typeface="+mj-ea"/>
                        </a:rPr>
                        <a:t>6</a:t>
                      </a:r>
                      <a:endParaRPr kumimoji="1" lang="ja-JP" altLang="en-US" sz="1400" b="1" dirty="0">
                        <a:solidFill>
                          <a:schemeClr val="tx1"/>
                        </a:solidFill>
                        <a:latin typeface="+mj-ea"/>
                        <a:ea typeface="+mj-ea"/>
                      </a:endParaRPr>
                    </a:p>
                  </a:txBody>
                  <a:tcPr marL="0" marR="0" anchor="ctr">
                    <a:lnL w="6350" cap="flat" cmpd="sng" algn="ctr">
                      <a:solidFill>
                        <a:schemeClr val="accent6">
                          <a:lumMod val="75000"/>
                        </a:schemeClr>
                      </a:solidFill>
                      <a:prstDash val="sysDash"/>
                      <a:round/>
                      <a:headEnd type="none" w="med" len="med"/>
                      <a:tailEnd type="none" w="med" len="med"/>
                    </a:lnL>
                    <a:lnR w="6350" cap="flat" cmpd="sng" algn="ctr">
                      <a:solidFill>
                        <a:schemeClr val="accent6">
                          <a:lumMod val="75000"/>
                        </a:schemeClr>
                      </a:solidFill>
                      <a:prstDash val="sysDash"/>
                      <a:round/>
                      <a:headEnd type="none" w="med" len="med"/>
                      <a:tailEnd type="none" w="med" len="med"/>
                    </a:lnR>
                    <a:lnT w="6350" cap="flat" cmpd="sng" algn="ctr">
                      <a:solidFill>
                        <a:schemeClr val="accent6">
                          <a:lumMod val="75000"/>
                        </a:schemeClr>
                      </a:solidFill>
                      <a:prstDash val="sysDash"/>
                      <a:round/>
                      <a:headEnd type="none" w="med" len="med"/>
                      <a:tailEnd type="none" w="med" len="med"/>
                    </a:lnT>
                    <a:lnB w="6350" cap="flat" cmpd="sng" algn="ctr">
                      <a:solidFill>
                        <a:schemeClr val="accent6">
                          <a:lumMod val="75000"/>
                        </a:schemeClr>
                      </a:solidFill>
                      <a:prstDash val="sysDash"/>
                      <a:round/>
                      <a:headEnd type="none" w="med" len="med"/>
                      <a:tailEnd type="none" w="med" len="med"/>
                    </a:lnB>
                  </a:tcPr>
                </a:tc>
                <a:tc>
                  <a:txBody>
                    <a:bodyPr/>
                    <a:lstStyle/>
                    <a:p>
                      <a:pPr algn="l"/>
                      <a:r>
                        <a:rPr kumimoji="1" lang="ja-JP" altLang="en-US" sz="900" b="1" dirty="0">
                          <a:solidFill>
                            <a:schemeClr val="tx1"/>
                          </a:solidFill>
                          <a:latin typeface="+mj-ea"/>
                          <a:ea typeface="+mj-ea"/>
                        </a:rPr>
                        <a:t> </a:t>
                      </a:r>
                      <a:r>
                        <a:rPr kumimoji="1" lang="en-US" altLang="ja-JP" sz="900" b="1" dirty="0">
                          <a:solidFill>
                            <a:schemeClr val="tx1"/>
                          </a:solidFill>
                          <a:latin typeface="+mj-ea"/>
                          <a:ea typeface="+mj-ea"/>
                        </a:rPr>
                        <a:t>9/19(</a:t>
                      </a:r>
                      <a:r>
                        <a:rPr kumimoji="1" lang="ja-JP" altLang="en-US" sz="900" b="1" dirty="0">
                          <a:solidFill>
                            <a:schemeClr val="tx1"/>
                          </a:solidFill>
                          <a:latin typeface="+mj-ea"/>
                          <a:ea typeface="+mj-ea"/>
                        </a:rPr>
                        <a:t>金</a:t>
                      </a:r>
                      <a:r>
                        <a:rPr kumimoji="1" lang="en-US" altLang="ja-JP" sz="900" b="1" dirty="0">
                          <a:solidFill>
                            <a:schemeClr val="tx1"/>
                          </a:solidFill>
                          <a:latin typeface="+mj-ea"/>
                          <a:ea typeface="+mj-ea"/>
                        </a:rPr>
                        <a:t>)</a:t>
                      </a:r>
                      <a:r>
                        <a:rPr kumimoji="1" lang="ja-JP" altLang="en-US" sz="900" b="1" dirty="0">
                          <a:solidFill>
                            <a:schemeClr val="tx1"/>
                          </a:solidFill>
                          <a:latin typeface="+mj-ea"/>
                          <a:ea typeface="+mj-ea"/>
                        </a:rPr>
                        <a:t>～</a:t>
                      </a:r>
                      <a:r>
                        <a:rPr kumimoji="1" lang="en-US" altLang="ja-JP" sz="900" b="1" dirty="0">
                          <a:solidFill>
                            <a:schemeClr val="tx1"/>
                          </a:solidFill>
                          <a:latin typeface="+mj-ea"/>
                          <a:ea typeface="+mj-ea"/>
                        </a:rPr>
                        <a:t>10/2(</a:t>
                      </a:r>
                      <a:r>
                        <a:rPr kumimoji="1" lang="ja-JP" altLang="en-US" sz="900" b="1" dirty="0">
                          <a:solidFill>
                            <a:schemeClr val="tx1"/>
                          </a:solidFill>
                          <a:latin typeface="+mj-ea"/>
                          <a:ea typeface="+mj-ea"/>
                        </a:rPr>
                        <a:t>木</a:t>
                      </a:r>
                      <a:r>
                        <a:rPr kumimoji="1" lang="en-US" altLang="ja-JP" sz="900" b="1" dirty="0">
                          <a:solidFill>
                            <a:schemeClr val="tx1"/>
                          </a:solidFill>
                          <a:latin typeface="+mj-ea"/>
                          <a:ea typeface="+mj-ea"/>
                        </a:rPr>
                        <a:t>)</a:t>
                      </a:r>
                      <a:endParaRPr kumimoji="1" lang="ja-JP" altLang="en-US" sz="900" b="1" dirty="0">
                        <a:solidFill>
                          <a:schemeClr val="tx1"/>
                        </a:solidFill>
                        <a:latin typeface="+mj-ea"/>
                        <a:ea typeface="+mj-ea"/>
                      </a:endParaRPr>
                    </a:p>
                  </a:txBody>
                  <a:tcPr anchor="ctr">
                    <a:lnL w="6350" cap="flat" cmpd="sng" algn="ctr">
                      <a:solidFill>
                        <a:schemeClr val="accent6">
                          <a:lumMod val="75000"/>
                        </a:schemeClr>
                      </a:solidFill>
                      <a:prstDash val="sysDash"/>
                      <a:round/>
                      <a:headEnd type="none" w="med" len="med"/>
                      <a:tailEnd type="none" w="med" len="med"/>
                    </a:lnL>
                    <a:lnR w="6350" cap="flat" cmpd="sng" algn="ctr">
                      <a:solidFill>
                        <a:schemeClr val="accent6">
                          <a:lumMod val="75000"/>
                        </a:schemeClr>
                      </a:solidFill>
                      <a:prstDash val="sysDash"/>
                      <a:round/>
                      <a:headEnd type="none" w="med" len="med"/>
                      <a:tailEnd type="none" w="med" len="med"/>
                    </a:lnR>
                    <a:lnT w="6350" cap="flat" cmpd="sng" algn="ctr">
                      <a:solidFill>
                        <a:schemeClr val="accent6">
                          <a:lumMod val="75000"/>
                        </a:schemeClr>
                      </a:solidFill>
                      <a:prstDash val="sysDash"/>
                      <a:round/>
                      <a:headEnd type="none" w="med" len="med"/>
                      <a:tailEnd type="none" w="med" len="med"/>
                    </a:lnT>
                    <a:lnB w="6350" cap="flat" cmpd="sng" algn="ctr">
                      <a:solidFill>
                        <a:schemeClr val="accent6">
                          <a:lumMod val="75000"/>
                        </a:schemeClr>
                      </a:solidFill>
                      <a:prstDash val="sysDash"/>
                      <a:round/>
                      <a:headEnd type="none" w="med" len="med"/>
                      <a:tailEnd type="none" w="med" len="med"/>
                    </a:lnB>
                  </a:tcPr>
                </a:tc>
                <a:tc>
                  <a:txBody>
                    <a:bodyPr/>
                    <a:lstStyle/>
                    <a:p>
                      <a:r>
                        <a:rPr kumimoji="1" lang="en-US" altLang="ja-JP" sz="800" b="1" i="0" u="none" strike="noStrike" kern="1200" cap="none" spc="0" normalizeH="0" baseline="0" noProof="0" dirty="0">
                          <a:ln>
                            <a:noFill/>
                          </a:ln>
                          <a:solidFill>
                            <a:srgbClr val="0070C0"/>
                          </a:solidFill>
                          <a:effectLst/>
                          <a:uLnTx/>
                          <a:uFillTx/>
                          <a:latin typeface="ＭＳ Ｐゴシック" panose="020B0600070205080204" pitchFamily="50" charset="-128"/>
                          <a:ea typeface="+mn-ea"/>
                          <a:cs typeface="+mn-cs"/>
                        </a:rPr>
                        <a:t>【</a:t>
                      </a:r>
                      <a:r>
                        <a:rPr kumimoji="1" lang="ja-JP" altLang="en-US" sz="800" b="1" i="0" u="none" strike="noStrike" kern="1200" cap="none" spc="0" normalizeH="0" baseline="0" noProof="0" dirty="0">
                          <a:ln>
                            <a:noFill/>
                          </a:ln>
                          <a:solidFill>
                            <a:srgbClr val="0070C0"/>
                          </a:solidFill>
                          <a:effectLst/>
                          <a:uLnTx/>
                          <a:uFillTx/>
                          <a:latin typeface="ＭＳ Ｐゴシック" panose="020B0600070205080204" pitchFamily="50" charset="-128"/>
                          <a:ea typeface="+mn-ea"/>
                          <a:cs typeface="+mn-cs"/>
                        </a:rPr>
                        <a:t>職員向け</a:t>
                      </a:r>
                      <a:r>
                        <a:rPr kumimoji="1" lang="en-US" altLang="ja-JP" sz="800" b="1" i="0" u="none" strike="noStrike" kern="1200" cap="none" spc="0" normalizeH="0" baseline="0" noProof="0" dirty="0">
                          <a:ln>
                            <a:noFill/>
                          </a:ln>
                          <a:solidFill>
                            <a:srgbClr val="0070C0"/>
                          </a:solidFill>
                          <a:effectLst/>
                          <a:uLnTx/>
                          <a:uFillTx/>
                          <a:latin typeface="ＭＳ Ｐゴシック" panose="020B0600070205080204" pitchFamily="50" charset="-128"/>
                          <a:ea typeface="+mn-ea"/>
                          <a:cs typeface="+mn-cs"/>
                        </a:rPr>
                        <a:t>】</a:t>
                      </a:r>
                      <a:r>
                        <a:rPr kumimoji="1" lang="ja-JP" altLang="en-US" sz="800" b="1" i="0" u="none" strike="noStrike" kern="1200" cap="none" spc="0" normalizeH="0" baseline="0" noProof="0" dirty="0">
                          <a:ln>
                            <a:noFill/>
                          </a:ln>
                          <a:solidFill>
                            <a:srgbClr val="0070C0"/>
                          </a:solidFill>
                          <a:effectLst/>
                          <a:uLnTx/>
                          <a:uFillTx/>
                          <a:latin typeface="ＭＳ Ｐゴシック" panose="020B0600070205080204" pitchFamily="50" charset="-128"/>
                          <a:ea typeface="+mn-ea"/>
                          <a:cs typeface="+mn-cs"/>
                        </a:rPr>
                        <a:t>　</a:t>
                      </a:r>
                      <a:r>
                        <a:rPr kumimoji="1" lang="ja-JP" altLang="en-US" sz="1000" b="1" dirty="0">
                          <a:solidFill>
                            <a:schemeClr val="tx1"/>
                          </a:solidFill>
                          <a:latin typeface="+mj-ea"/>
                          <a:ea typeface="+mj-ea"/>
                        </a:rPr>
                        <a:t>認知症の理解と認知症チームケア</a:t>
                      </a:r>
                    </a:p>
                    <a:p>
                      <a:r>
                        <a:rPr kumimoji="1" lang="ja-JP" altLang="en-US" sz="900" b="1" dirty="0">
                          <a:solidFill>
                            <a:schemeClr val="tx1"/>
                          </a:solidFill>
                          <a:latin typeface="+mj-ea"/>
                          <a:ea typeface="+mj-ea"/>
                        </a:rPr>
                        <a:t>　　　　　</a:t>
                      </a:r>
                      <a:r>
                        <a:rPr kumimoji="1" lang="en-US" altLang="ja-JP" sz="900" b="1" dirty="0">
                          <a:solidFill>
                            <a:schemeClr val="tx1"/>
                          </a:solidFill>
                          <a:latin typeface="+mj-ea"/>
                          <a:ea typeface="+mj-ea"/>
                        </a:rPr>
                        <a:t>〜BPSD</a:t>
                      </a:r>
                      <a:r>
                        <a:rPr kumimoji="1" lang="ja-JP" altLang="en-US" sz="900" b="1" dirty="0">
                          <a:solidFill>
                            <a:schemeClr val="tx1"/>
                          </a:solidFill>
                          <a:latin typeface="+mj-ea"/>
                          <a:ea typeface="+mj-ea"/>
                        </a:rPr>
                        <a:t>を正しく理解し、早期対応方法をチームとして考えよう</a:t>
                      </a:r>
                      <a:r>
                        <a:rPr kumimoji="1" lang="ja-JP" altLang="en-US" sz="900" b="1" u="none" strike="noStrike" kern="1200" cap="none" spc="0" normalizeH="0" baseline="0" noProof="0" dirty="0">
                          <a:ln>
                            <a:noFill/>
                          </a:ln>
                          <a:solidFill>
                            <a:schemeClr val="tx1"/>
                          </a:solidFill>
                          <a:effectLst/>
                          <a:uLnTx/>
                          <a:uFillTx/>
                          <a:latin typeface="+mj-ea"/>
                          <a:ea typeface="+mj-ea"/>
                        </a:rPr>
                        <a:t>～</a:t>
                      </a:r>
                      <a:endParaRPr kumimoji="1" lang="ja-JP" altLang="en-US" sz="900" b="1" dirty="0">
                        <a:solidFill>
                          <a:schemeClr val="tx1"/>
                        </a:solidFill>
                        <a:latin typeface="+mj-ea"/>
                        <a:ea typeface="+mj-ea"/>
                      </a:endParaRPr>
                    </a:p>
                  </a:txBody>
                  <a:tcPr anchor="ctr">
                    <a:lnL w="6350" cap="flat" cmpd="sng" algn="ctr">
                      <a:solidFill>
                        <a:schemeClr val="accent6">
                          <a:lumMod val="75000"/>
                        </a:schemeClr>
                      </a:solidFill>
                      <a:prstDash val="sysDash"/>
                      <a:round/>
                      <a:headEnd type="none" w="med" len="med"/>
                      <a:tailEnd type="none" w="med" len="med"/>
                    </a:lnL>
                    <a:lnR w="6350" cap="flat" cmpd="sng" algn="ctr">
                      <a:solidFill>
                        <a:schemeClr val="accent6">
                          <a:lumMod val="75000"/>
                        </a:schemeClr>
                      </a:solidFill>
                      <a:prstDash val="sysDash"/>
                      <a:round/>
                      <a:headEnd type="none" w="med" len="med"/>
                      <a:tailEnd type="none" w="med" len="med"/>
                    </a:lnR>
                    <a:lnT w="6350" cap="flat" cmpd="sng" algn="ctr">
                      <a:solidFill>
                        <a:schemeClr val="accent6">
                          <a:lumMod val="75000"/>
                        </a:schemeClr>
                      </a:solidFill>
                      <a:prstDash val="sysDash"/>
                      <a:round/>
                      <a:headEnd type="none" w="med" len="med"/>
                      <a:tailEnd type="none" w="med" len="med"/>
                    </a:lnT>
                    <a:lnB w="6350" cap="flat" cmpd="sng" algn="ctr">
                      <a:solidFill>
                        <a:schemeClr val="accent6">
                          <a:lumMod val="75000"/>
                        </a:schemeClr>
                      </a:solidFill>
                      <a:prstDash val="sysDash"/>
                      <a:round/>
                      <a:headEnd type="none" w="med" len="med"/>
                      <a:tailEnd type="none" w="med" len="med"/>
                    </a:lnB>
                  </a:tcPr>
                </a:tc>
                <a:tc>
                  <a:txBody>
                    <a:bodyPr/>
                    <a:lstStyle/>
                    <a:p>
                      <a:r>
                        <a:rPr kumimoji="1" lang="ja-JP" altLang="en-US" sz="800" b="0" kern="1200" dirty="0">
                          <a:solidFill>
                            <a:schemeClr val="tx1"/>
                          </a:solidFill>
                          <a:latin typeface="+mj-ea"/>
                          <a:ea typeface="+mn-ea"/>
                          <a:cs typeface="+mn-cs"/>
                        </a:rPr>
                        <a:t>株式会社アポロ・サンズ</a:t>
                      </a:r>
                      <a:r>
                        <a:rPr kumimoji="1" lang="en-US" altLang="ja-JP" sz="800" b="0" kern="1200" dirty="0">
                          <a:solidFill>
                            <a:schemeClr val="tx1"/>
                          </a:solidFill>
                          <a:latin typeface="+mj-ea"/>
                          <a:ea typeface="+mn-ea"/>
                          <a:cs typeface="+mn-cs"/>
                        </a:rPr>
                        <a:t>HD  </a:t>
                      </a:r>
                    </a:p>
                    <a:p>
                      <a:r>
                        <a:rPr kumimoji="1" lang="ja-JP" altLang="en-US" sz="800" b="1" kern="1200" dirty="0">
                          <a:solidFill>
                            <a:schemeClr val="tx1"/>
                          </a:solidFill>
                          <a:latin typeface="+mj-ea"/>
                          <a:ea typeface="+mn-ea"/>
                          <a:cs typeface="+mn-cs"/>
                        </a:rPr>
                        <a:t>　        </a:t>
                      </a:r>
                      <a:r>
                        <a:rPr kumimoji="1" lang="ja-JP" altLang="en-US" sz="800" b="0" kern="1200" dirty="0">
                          <a:solidFill>
                            <a:schemeClr val="tx1"/>
                          </a:solidFill>
                          <a:latin typeface="+mj-ea"/>
                          <a:ea typeface="+mn-ea"/>
                          <a:cs typeface="+mn-cs"/>
                        </a:rPr>
                        <a:t>看護部部長 </a:t>
                      </a:r>
                      <a:r>
                        <a:rPr kumimoji="1" lang="ja-JP" altLang="en-US" sz="800" b="1" kern="1200" dirty="0">
                          <a:solidFill>
                            <a:schemeClr val="tx1"/>
                          </a:solidFill>
                          <a:latin typeface="ＭＳ Ｐゴシック" panose="020B0600070205080204" pitchFamily="50" charset="-128"/>
                          <a:ea typeface="ＭＳ Ｐゴシック" panose="020B0600070205080204" pitchFamily="50" charset="-128"/>
                          <a:cs typeface="+mn-cs"/>
                        </a:rPr>
                        <a:t>木本明恵 氏</a:t>
                      </a:r>
                      <a:endParaRPr kumimoji="1" lang="ja-JP" altLang="en-US" sz="800" b="1" dirty="0">
                        <a:solidFill>
                          <a:schemeClr val="tx1"/>
                        </a:solidFill>
                        <a:latin typeface="ＭＳ Ｐゴシック" panose="020B0600070205080204" pitchFamily="50" charset="-128"/>
                        <a:ea typeface="ＭＳ Ｐゴシック" panose="020B0600070205080204" pitchFamily="50" charset="-128"/>
                      </a:endParaRPr>
                    </a:p>
                  </a:txBody>
                  <a:tcPr anchor="ctr">
                    <a:lnL w="6350" cap="flat" cmpd="sng" algn="ctr">
                      <a:solidFill>
                        <a:schemeClr val="accent6">
                          <a:lumMod val="75000"/>
                        </a:schemeClr>
                      </a:solidFill>
                      <a:prstDash val="sysDash"/>
                      <a:round/>
                      <a:headEnd type="none" w="med" len="med"/>
                      <a:tailEnd type="none" w="med" len="med"/>
                    </a:lnL>
                    <a:lnR w="6350" cap="flat" cmpd="sng" algn="ctr">
                      <a:solidFill>
                        <a:schemeClr val="accent6">
                          <a:lumMod val="75000"/>
                        </a:schemeClr>
                      </a:solidFill>
                      <a:prstDash val="sysDash"/>
                      <a:round/>
                      <a:headEnd type="none" w="med" len="med"/>
                      <a:tailEnd type="none" w="med" len="med"/>
                    </a:lnR>
                    <a:lnT w="6350" cap="flat" cmpd="sng" algn="ctr">
                      <a:solidFill>
                        <a:schemeClr val="accent6">
                          <a:lumMod val="75000"/>
                        </a:schemeClr>
                      </a:solidFill>
                      <a:prstDash val="sysDash"/>
                      <a:round/>
                      <a:headEnd type="none" w="med" len="med"/>
                      <a:tailEnd type="none" w="med" len="med"/>
                    </a:lnT>
                    <a:lnB w="6350" cap="flat" cmpd="sng" algn="ctr">
                      <a:solidFill>
                        <a:schemeClr val="accent6">
                          <a:lumMod val="75000"/>
                        </a:schemeClr>
                      </a:solidFill>
                      <a:prstDash val="sysDash"/>
                      <a:round/>
                      <a:headEnd type="none" w="med" len="med"/>
                      <a:tailEnd type="none" w="med" len="med"/>
                    </a:lnB>
                  </a:tcPr>
                </a:tc>
                <a:extLst>
                  <a:ext uri="{0D108BD9-81ED-4DB2-BD59-A6C34878D82A}">
                    <a16:rowId xmlns:a16="http://schemas.microsoft.com/office/drawing/2014/main" val="4099969411"/>
                  </a:ext>
                </a:extLst>
              </a:tr>
              <a:tr h="332749">
                <a:tc>
                  <a:txBody>
                    <a:bodyPr/>
                    <a:lstStyle/>
                    <a:p>
                      <a:pPr algn="ctr"/>
                      <a:r>
                        <a:rPr kumimoji="1" lang="en-US" altLang="ja-JP" sz="1400" b="1" dirty="0">
                          <a:solidFill>
                            <a:schemeClr val="tx1"/>
                          </a:solidFill>
                          <a:latin typeface="+mj-ea"/>
                          <a:ea typeface="+mj-ea"/>
                        </a:rPr>
                        <a:t>7</a:t>
                      </a:r>
                      <a:endParaRPr kumimoji="1" lang="ja-JP" altLang="en-US" sz="1400" b="1" dirty="0">
                        <a:solidFill>
                          <a:schemeClr val="tx1"/>
                        </a:solidFill>
                        <a:latin typeface="+mj-ea"/>
                        <a:ea typeface="+mj-ea"/>
                      </a:endParaRPr>
                    </a:p>
                  </a:txBody>
                  <a:tcPr marL="0" marR="0" anchor="ctr">
                    <a:lnL w="6350" cap="flat" cmpd="sng" algn="ctr">
                      <a:solidFill>
                        <a:schemeClr val="accent6">
                          <a:lumMod val="75000"/>
                        </a:schemeClr>
                      </a:solidFill>
                      <a:prstDash val="sysDash"/>
                      <a:round/>
                      <a:headEnd type="none" w="med" len="med"/>
                      <a:tailEnd type="none" w="med" len="med"/>
                    </a:lnL>
                    <a:lnR w="6350" cap="flat" cmpd="sng" algn="ctr">
                      <a:solidFill>
                        <a:schemeClr val="accent6">
                          <a:lumMod val="75000"/>
                        </a:schemeClr>
                      </a:solidFill>
                      <a:prstDash val="sysDash"/>
                      <a:round/>
                      <a:headEnd type="none" w="med" len="med"/>
                      <a:tailEnd type="none" w="med" len="med"/>
                    </a:lnR>
                    <a:lnT w="6350" cap="flat" cmpd="sng" algn="ctr">
                      <a:solidFill>
                        <a:schemeClr val="accent6">
                          <a:lumMod val="75000"/>
                        </a:schemeClr>
                      </a:solidFill>
                      <a:prstDash val="sysDash"/>
                      <a:round/>
                      <a:headEnd type="none" w="med" len="med"/>
                      <a:tailEnd type="none" w="med" len="med"/>
                    </a:lnT>
                    <a:lnB w="6350" cap="flat" cmpd="sng" algn="ctr">
                      <a:solidFill>
                        <a:schemeClr val="accent6">
                          <a:lumMod val="75000"/>
                        </a:schemeClr>
                      </a:solidFill>
                      <a:prstDash val="sysDash"/>
                      <a:round/>
                      <a:headEnd type="none" w="med" len="med"/>
                      <a:tailEnd type="none" w="med" len="med"/>
                    </a:lnB>
                  </a:tcPr>
                </a:tc>
                <a:tc>
                  <a:txBody>
                    <a:bodyPr/>
                    <a:lstStyle/>
                    <a:p>
                      <a:pPr marL="0" marR="0" lvl="0" indent="0" algn="l" defTabSz="777514" rtl="0" eaLnBrk="1" fontAlgn="auto" latinLnBrk="0" hangingPunct="1">
                        <a:lnSpc>
                          <a:spcPct val="100000"/>
                        </a:lnSpc>
                        <a:spcBef>
                          <a:spcPts val="0"/>
                        </a:spcBef>
                        <a:spcAft>
                          <a:spcPts val="0"/>
                        </a:spcAft>
                        <a:buClrTx/>
                        <a:buSzTx/>
                        <a:buFontTx/>
                        <a:buNone/>
                        <a:tabLst/>
                        <a:defRPr/>
                      </a:pPr>
                      <a:r>
                        <a:rPr kumimoji="1" lang="en-US" altLang="ja-JP" sz="900" b="1" u="none" strike="noStrike" kern="1200" cap="none" spc="0" normalizeH="0" baseline="0" noProof="0" dirty="0">
                          <a:ln>
                            <a:noFill/>
                          </a:ln>
                          <a:solidFill>
                            <a:schemeClr val="tx1"/>
                          </a:solidFill>
                          <a:effectLst/>
                          <a:uLnTx/>
                          <a:uFillTx/>
                          <a:latin typeface="+mj-ea"/>
                          <a:ea typeface="+mj-ea"/>
                        </a:rPr>
                        <a:t>10/15(</a:t>
                      </a:r>
                      <a:r>
                        <a:rPr kumimoji="1" lang="ja-JP" altLang="en-US" sz="900" b="1" u="none" strike="noStrike" kern="1200" cap="none" spc="0" normalizeH="0" baseline="0" noProof="0" dirty="0">
                          <a:ln>
                            <a:noFill/>
                          </a:ln>
                          <a:solidFill>
                            <a:schemeClr val="tx1"/>
                          </a:solidFill>
                          <a:effectLst/>
                          <a:uLnTx/>
                          <a:uFillTx/>
                          <a:latin typeface="+mj-ea"/>
                          <a:ea typeface="+mj-ea"/>
                        </a:rPr>
                        <a:t>水</a:t>
                      </a:r>
                      <a:r>
                        <a:rPr kumimoji="1" lang="en-US" altLang="ja-JP" sz="900" b="1" u="none" strike="noStrike" kern="1200" cap="none" spc="0" normalizeH="0" baseline="0" noProof="0" dirty="0">
                          <a:ln>
                            <a:noFill/>
                          </a:ln>
                          <a:solidFill>
                            <a:schemeClr val="tx1"/>
                          </a:solidFill>
                          <a:effectLst/>
                          <a:uLnTx/>
                          <a:uFillTx/>
                          <a:latin typeface="+mj-ea"/>
                          <a:ea typeface="+mj-ea"/>
                        </a:rPr>
                        <a:t>)〜10/28(</a:t>
                      </a:r>
                      <a:r>
                        <a:rPr kumimoji="1" lang="ja-JP" altLang="en-US" sz="900" b="1" u="none" strike="noStrike" kern="1200" cap="none" spc="0" normalizeH="0" baseline="0" noProof="0" dirty="0">
                          <a:ln>
                            <a:noFill/>
                          </a:ln>
                          <a:solidFill>
                            <a:schemeClr val="tx1"/>
                          </a:solidFill>
                          <a:effectLst/>
                          <a:uLnTx/>
                          <a:uFillTx/>
                          <a:latin typeface="+mj-ea"/>
                          <a:ea typeface="+mj-ea"/>
                        </a:rPr>
                        <a:t>火</a:t>
                      </a:r>
                      <a:r>
                        <a:rPr kumimoji="1" lang="en-US" altLang="ja-JP" sz="900" b="1" u="none" strike="noStrike" kern="1200" cap="none" spc="0" normalizeH="0" baseline="0" noProof="0" dirty="0">
                          <a:ln>
                            <a:noFill/>
                          </a:ln>
                          <a:solidFill>
                            <a:schemeClr val="tx1"/>
                          </a:solidFill>
                          <a:effectLst/>
                          <a:uLnTx/>
                          <a:uFillTx/>
                          <a:latin typeface="+mj-ea"/>
                          <a:ea typeface="+mj-ea"/>
                        </a:rPr>
                        <a:t>)</a:t>
                      </a:r>
                      <a:endParaRPr kumimoji="1" lang="ja-JP" altLang="en-US" sz="900" b="1" dirty="0">
                        <a:solidFill>
                          <a:schemeClr val="tx1"/>
                        </a:solidFill>
                        <a:latin typeface="+mj-ea"/>
                        <a:ea typeface="+mj-ea"/>
                      </a:endParaRPr>
                    </a:p>
                  </a:txBody>
                  <a:tcPr anchor="ctr">
                    <a:lnL w="6350" cap="flat" cmpd="sng" algn="ctr">
                      <a:solidFill>
                        <a:schemeClr val="accent6">
                          <a:lumMod val="75000"/>
                        </a:schemeClr>
                      </a:solidFill>
                      <a:prstDash val="sysDash"/>
                      <a:round/>
                      <a:headEnd type="none" w="med" len="med"/>
                      <a:tailEnd type="none" w="med" len="med"/>
                    </a:lnL>
                    <a:lnR w="6350" cap="flat" cmpd="sng" algn="ctr">
                      <a:solidFill>
                        <a:schemeClr val="accent6">
                          <a:lumMod val="75000"/>
                        </a:schemeClr>
                      </a:solidFill>
                      <a:prstDash val="sysDash"/>
                      <a:round/>
                      <a:headEnd type="none" w="med" len="med"/>
                      <a:tailEnd type="none" w="med" len="med"/>
                    </a:lnR>
                    <a:lnT w="6350" cap="flat" cmpd="sng" algn="ctr">
                      <a:solidFill>
                        <a:schemeClr val="accent6">
                          <a:lumMod val="75000"/>
                        </a:schemeClr>
                      </a:solidFill>
                      <a:prstDash val="sysDash"/>
                      <a:round/>
                      <a:headEnd type="none" w="med" len="med"/>
                      <a:tailEnd type="none" w="med" len="med"/>
                    </a:lnT>
                    <a:lnB w="6350" cap="flat" cmpd="sng" algn="ctr">
                      <a:solidFill>
                        <a:schemeClr val="accent6">
                          <a:lumMod val="75000"/>
                        </a:schemeClr>
                      </a:solidFill>
                      <a:prstDash val="sysDash"/>
                      <a:round/>
                      <a:headEnd type="none" w="med" len="med"/>
                      <a:tailEnd type="none" w="med" len="med"/>
                    </a:lnB>
                  </a:tcPr>
                </a:tc>
                <a:tc>
                  <a:txBody>
                    <a:bodyPr/>
                    <a:lstStyle/>
                    <a:p>
                      <a:pPr>
                        <a:lnSpc>
                          <a:spcPct val="100000"/>
                        </a:lnSpc>
                      </a:pPr>
                      <a:r>
                        <a:rPr kumimoji="1" lang="en-US" altLang="ja-JP" sz="800" b="1" i="0" u="none" strike="noStrike" kern="1200" cap="none" spc="0" normalizeH="0" baseline="0" noProof="0" dirty="0">
                          <a:ln>
                            <a:noFill/>
                          </a:ln>
                          <a:solidFill>
                            <a:srgbClr val="0070C0"/>
                          </a:solidFill>
                          <a:effectLst/>
                          <a:uLnTx/>
                          <a:uFillTx/>
                          <a:latin typeface="ＭＳ Ｐゴシック" panose="020B0600070205080204" pitchFamily="50" charset="-128"/>
                          <a:ea typeface="+mn-ea"/>
                          <a:cs typeface="+mn-cs"/>
                        </a:rPr>
                        <a:t>【</a:t>
                      </a:r>
                      <a:r>
                        <a:rPr kumimoji="1" lang="ja-JP" altLang="en-US" sz="800" b="1" i="0" u="none" strike="noStrike" kern="1200" cap="none" spc="0" normalizeH="0" baseline="0" noProof="0" dirty="0">
                          <a:ln>
                            <a:noFill/>
                          </a:ln>
                          <a:solidFill>
                            <a:srgbClr val="0070C0"/>
                          </a:solidFill>
                          <a:effectLst/>
                          <a:uLnTx/>
                          <a:uFillTx/>
                          <a:latin typeface="ＭＳ Ｐゴシック" panose="020B0600070205080204" pitchFamily="50" charset="-128"/>
                          <a:ea typeface="+mn-ea"/>
                          <a:cs typeface="+mn-cs"/>
                        </a:rPr>
                        <a:t>職員向け</a:t>
                      </a:r>
                      <a:r>
                        <a:rPr kumimoji="1" lang="en-US" altLang="ja-JP" sz="800" b="1" i="0" u="none" strike="noStrike" kern="1200" cap="none" spc="0" normalizeH="0" baseline="0" noProof="0" dirty="0">
                          <a:ln>
                            <a:noFill/>
                          </a:ln>
                          <a:solidFill>
                            <a:srgbClr val="0070C0"/>
                          </a:solidFill>
                          <a:effectLst/>
                          <a:uLnTx/>
                          <a:uFillTx/>
                          <a:latin typeface="ＭＳ Ｐゴシック" panose="020B0600070205080204" pitchFamily="50" charset="-128"/>
                          <a:ea typeface="+mn-ea"/>
                          <a:cs typeface="+mn-cs"/>
                        </a:rPr>
                        <a:t>】</a:t>
                      </a:r>
                      <a:r>
                        <a:rPr kumimoji="1" lang="ja-JP" altLang="en-US" sz="800" b="1" i="0" u="none" strike="noStrike" kern="1200" cap="none" spc="0" normalizeH="0" baseline="0" noProof="0" dirty="0">
                          <a:ln>
                            <a:noFill/>
                          </a:ln>
                          <a:solidFill>
                            <a:srgbClr val="0070C0"/>
                          </a:solidFill>
                          <a:effectLst/>
                          <a:uLnTx/>
                          <a:uFillTx/>
                          <a:latin typeface="ＭＳ Ｐゴシック" panose="020B0600070205080204" pitchFamily="50" charset="-128"/>
                          <a:ea typeface="+mn-ea"/>
                          <a:cs typeface="+mn-cs"/>
                        </a:rPr>
                        <a:t>　</a:t>
                      </a:r>
                      <a:r>
                        <a:rPr kumimoji="1" lang="ja-JP" altLang="en-US" sz="1000" b="1" dirty="0">
                          <a:solidFill>
                            <a:schemeClr val="tx1"/>
                          </a:solidFill>
                          <a:latin typeface="+mj-ea"/>
                          <a:ea typeface="+mj-ea"/>
                        </a:rPr>
                        <a:t>口腔ケア</a:t>
                      </a:r>
                      <a:endParaRPr kumimoji="1" lang="ja-JP" altLang="en-US" sz="900" b="1" dirty="0">
                        <a:solidFill>
                          <a:schemeClr val="tx1"/>
                        </a:solidFill>
                        <a:latin typeface="+mj-ea"/>
                        <a:ea typeface="+mj-ea"/>
                      </a:endParaRPr>
                    </a:p>
                  </a:txBody>
                  <a:tcPr anchor="ctr">
                    <a:lnL w="6350" cap="flat" cmpd="sng" algn="ctr">
                      <a:solidFill>
                        <a:schemeClr val="accent6">
                          <a:lumMod val="75000"/>
                        </a:schemeClr>
                      </a:solidFill>
                      <a:prstDash val="sysDash"/>
                      <a:round/>
                      <a:headEnd type="none" w="med" len="med"/>
                      <a:tailEnd type="none" w="med" len="med"/>
                    </a:lnL>
                    <a:lnR w="6350" cap="flat" cmpd="sng" algn="ctr">
                      <a:solidFill>
                        <a:schemeClr val="accent6">
                          <a:lumMod val="75000"/>
                        </a:schemeClr>
                      </a:solidFill>
                      <a:prstDash val="sysDash"/>
                      <a:round/>
                      <a:headEnd type="none" w="med" len="med"/>
                      <a:tailEnd type="none" w="med" len="med"/>
                    </a:lnR>
                    <a:lnT w="6350" cap="flat" cmpd="sng" algn="ctr">
                      <a:solidFill>
                        <a:schemeClr val="accent6">
                          <a:lumMod val="75000"/>
                        </a:schemeClr>
                      </a:solidFill>
                      <a:prstDash val="sysDash"/>
                      <a:round/>
                      <a:headEnd type="none" w="med" len="med"/>
                      <a:tailEnd type="none" w="med" len="med"/>
                    </a:lnT>
                    <a:lnB w="6350" cap="flat" cmpd="sng" algn="ctr">
                      <a:solidFill>
                        <a:schemeClr val="accent6">
                          <a:lumMod val="75000"/>
                        </a:schemeClr>
                      </a:solidFill>
                      <a:prstDash val="sysDash"/>
                      <a:round/>
                      <a:headEnd type="none" w="med" len="med"/>
                      <a:tailEnd type="none" w="med" len="med"/>
                    </a:lnB>
                  </a:tcPr>
                </a:tc>
                <a:tc>
                  <a:txBody>
                    <a:bodyPr/>
                    <a:lstStyle/>
                    <a:p>
                      <a:pPr>
                        <a:lnSpc>
                          <a:spcPct val="100000"/>
                        </a:lnSpc>
                      </a:pPr>
                      <a:r>
                        <a:rPr kumimoji="1" lang="ja-JP" altLang="en-US" sz="800" b="0" kern="1200" dirty="0">
                          <a:solidFill>
                            <a:schemeClr val="tx1"/>
                          </a:solidFill>
                          <a:latin typeface="+mj-ea"/>
                          <a:ea typeface="+mn-ea"/>
                          <a:cs typeface="+mn-cs"/>
                        </a:rPr>
                        <a:t>ふれあい歯科ごとう　 </a:t>
                      </a:r>
                      <a:endParaRPr kumimoji="1" lang="en-US" altLang="ja-JP" sz="800" b="0" kern="1200" dirty="0">
                        <a:solidFill>
                          <a:schemeClr val="tx1"/>
                        </a:solidFill>
                        <a:latin typeface="+mj-ea"/>
                        <a:ea typeface="+mn-ea"/>
                        <a:cs typeface="+mn-cs"/>
                      </a:endParaRPr>
                    </a:p>
                    <a:p>
                      <a:pPr>
                        <a:lnSpc>
                          <a:spcPct val="100000"/>
                        </a:lnSpc>
                      </a:pPr>
                      <a:r>
                        <a:rPr kumimoji="1" lang="ja-JP" altLang="en-US" sz="800" b="1" kern="1200" dirty="0">
                          <a:solidFill>
                            <a:schemeClr val="tx1"/>
                          </a:solidFill>
                          <a:latin typeface="+mj-ea"/>
                          <a:ea typeface="+mn-ea"/>
                          <a:cs typeface="+mn-cs"/>
                        </a:rPr>
                        <a:t>　                 </a:t>
                      </a:r>
                      <a:r>
                        <a:rPr kumimoji="1" lang="ja-JP" altLang="en-US" sz="800" b="0" kern="1200" dirty="0">
                          <a:solidFill>
                            <a:schemeClr val="tx1"/>
                          </a:solidFill>
                          <a:latin typeface="+mj-ea"/>
                          <a:ea typeface="+mn-ea"/>
                          <a:cs typeface="+mn-cs"/>
                        </a:rPr>
                        <a:t>代表 </a:t>
                      </a:r>
                      <a:r>
                        <a:rPr kumimoji="1" lang="ja-JP" altLang="en-US" sz="800" b="1" kern="1200" dirty="0">
                          <a:solidFill>
                            <a:schemeClr val="tx1"/>
                          </a:solidFill>
                          <a:latin typeface="ＭＳ Ｐゴシック" panose="020B0600070205080204" pitchFamily="50" charset="-128"/>
                          <a:ea typeface="ＭＳ Ｐゴシック" panose="020B0600070205080204" pitchFamily="50" charset="-128"/>
                          <a:cs typeface="+mn-cs"/>
                        </a:rPr>
                        <a:t>五島朋幸 氏</a:t>
                      </a:r>
                      <a:endParaRPr kumimoji="1" lang="ja-JP" altLang="en-US" sz="800" b="1" dirty="0">
                        <a:solidFill>
                          <a:schemeClr val="tx1"/>
                        </a:solidFill>
                        <a:latin typeface="ＭＳ Ｐゴシック" panose="020B0600070205080204" pitchFamily="50" charset="-128"/>
                        <a:ea typeface="ＭＳ Ｐゴシック" panose="020B0600070205080204" pitchFamily="50" charset="-128"/>
                      </a:endParaRPr>
                    </a:p>
                  </a:txBody>
                  <a:tcPr anchor="ctr">
                    <a:lnL w="6350" cap="flat" cmpd="sng" algn="ctr">
                      <a:solidFill>
                        <a:schemeClr val="accent6">
                          <a:lumMod val="75000"/>
                        </a:schemeClr>
                      </a:solidFill>
                      <a:prstDash val="sysDash"/>
                      <a:round/>
                      <a:headEnd type="none" w="med" len="med"/>
                      <a:tailEnd type="none" w="med" len="med"/>
                    </a:lnL>
                    <a:lnR w="6350" cap="flat" cmpd="sng" algn="ctr">
                      <a:solidFill>
                        <a:schemeClr val="accent6">
                          <a:lumMod val="75000"/>
                        </a:schemeClr>
                      </a:solidFill>
                      <a:prstDash val="sysDash"/>
                      <a:round/>
                      <a:headEnd type="none" w="med" len="med"/>
                      <a:tailEnd type="none" w="med" len="med"/>
                    </a:lnR>
                    <a:lnT w="6350" cap="flat" cmpd="sng" algn="ctr">
                      <a:solidFill>
                        <a:schemeClr val="accent6">
                          <a:lumMod val="75000"/>
                        </a:schemeClr>
                      </a:solidFill>
                      <a:prstDash val="sysDash"/>
                      <a:round/>
                      <a:headEnd type="none" w="med" len="med"/>
                      <a:tailEnd type="none" w="med" len="med"/>
                    </a:lnT>
                    <a:lnB w="6350" cap="flat" cmpd="sng" algn="ctr">
                      <a:solidFill>
                        <a:schemeClr val="accent6">
                          <a:lumMod val="75000"/>
                        </a:schemeClr>
                      </a:solidFill>
                      <a:prstDash val="sysDash"/>
                      <a:round/>
                      <a:headEnd type="none" w="med" len="med"/>
                      <a:tailEnd type="none" w="med" len="med"/>
                    </a:lnB>
                  </a:tcPr>
                </a:tc>
                <a:extLst>
                  <a:ext uri="{0D108BD9-81ED-4DB2-BD59-A6C34878D82A}">
                    <a16:rowId xmlns:a16="http://schemas.microsoft.com/office/drawing/2014/main" val="494972138"/>
                  </a:ext>
                </a:extLst>
              </a:tr>
              <a:tr h="385687">
                <a:tc>
                  <a:txBody>
                    <a:bodyPr/>
                    <a:lstStyle/>
                    <a:p>
                      <a:pPr algn="ctr"/>
                      <a:r>
                        <a:rPr kumimoji="1" lang="en-US" altLang="ja-JP" sz="1400" b="1" dirty="0">
                          <a:solidFill>
                            <a:schemeClr val="tx1"/>
                          </a:solidFill>
                          <a:latin typeface="+mj-ea"/>
                          <a:ea typeface="+mj-ea"/>
                        </a:rPr>
                        <a:t>8</a:t>
                      </a:r>
                      <a:endParaRPr kumimoji="1" lang="ja-JP" altLang="en-US" sz="1400" b="1" dirty="0">
                        <a:solidFill>
                          <a:schemeClr val="tx1"/>
                        </a:solidFill>
                        <a:latin typeface="+mj-ea"/>
                        <a:ea typeface="+mj-ea"/>
                      </a:endParaRPr>
                    </a:p>
                  </a:txBody>
                  <a:tcPr marL="0" marR="0" anchor="ctr">
                    <a:lnL w="6350" cap="flat" cmpd="sng" algn="ctr">
                      <a:solidFill>
                        <a:schemeClr val="accent6">
                          <a:lumMod val="75000"/>
                        </a:schemeClr>
                      </a:solidFill>
                      <a:prstDash val="sysDash"/>
                      <a:round/>
                      <a:headEnd type="none" w="med" len="med"/>
                      <a:tailEnd type="none" w="med" len="med"/>
                    </a:lnL>
                    <a:lnR w="6350" cap="flat" cmpd="sng" algn="ctr">
                      <a:solidFill>
                        <a:schemeClr val="accent6">
                          <a:lumMod val="75000"/>
                        </a:schemeClr>
                      </a:solidFill>
                      <a:prstDash val="sysDash"/>
                      <a:round/>
                      <a:headEnd type="none" w="med" len="med"/>
                      <a:tailEnd type="none" w="med" len="med"/>
                    </a:lnR>
                    <a:lnT w="6350" cap="flat" cmpd="sng" algn="ctr">
                      <a:solidFill>
                        <a:schemeClr val="accent6">
                          <a:lumMod val="75000"/>
                        </a:schemeClr>
                      </a:solidFill>
                      <a:prstDash val="sysDash"/>
                      <a:round/>
                      <a:headEnd type="none" w="med" len="med"/>
                      <a:tailEnd type="none" w="med" len="med"/>
                    </a:lnT>
                    <a:lnB w="6350" cap="flat" cmpd="sng" algn="ctr">
                      <a:solidFill>
                        <a:schemeClr val="accent6">
                          <a:lumMod val="75000"/>
                        </a:schemeClr>
                      </a:solidFill>
                      <a:prstDash val="sysDash"/>
                      <a:round/>
                      <a:headEnd type="none" w="med" len="med"/>
                      <a:tailEnd type="none" w="med" len="med"/>
                    </a:lnB>
                  </a:tcPr>
                </a:tc>
                <a:tc>
                  <a:txBody>
                    <a:bodyPr/>
                    <a:lstStyle/>
                    <a:p>
                      <a:pPr marL="0" marR="0" lvl="0" indent="0" algn="l" defTabSz="777514" rtl="0" eaLnBrk="1" fontAlgn="auto" latinLnBrk="0" hangingPunct="1">
                        <a:lnSpc>
                          <a:spcPct val="100000"/>
                        </a:lnSpc>
                        <a:spcBef>
                          <a:spcPts val="0"/>
                        </a:spcBef>
                        <a:spcAft>
                          <a:spcPts val="0"/>
                        </a:spcAft>
                        <a:buClrTx/>
                        <a:buSzTx/>
                        <a:buFontTx/>
                        <a:buNone/>
                        <a:tabLst/>
                        <a:defRPr/>
                      </a:pPr>
                      <a:r>
                        <a:rPr kumimoji="1" lang="en-US" altLang="ja-JP" sz="900" b="1" u="none" strike="noStrike" kern="1200" cap="none" spc="0" normalizeH="0" baseline="0" noProof="0" dirty="0">
                          <a:ln>
                            <a:noFill/>
                          </a:ln>
                          <a:solidFill>
                            <a:schemeClr val="tx1"/>
                          </a:solidFill>
                          <a:effectLst/>
                          <a:uLnTx/>
                          <a:uFillTx/>
                          <a:latin typeface="+mj-ea"/>
                          <a:ea typeface="+mn-ea"/>
                          <a:cs typeface="+mn-cs"/>
                        </a:rPr>
                        <a:t>11/13(</a:t>
                      </a:r>
                      <a:r>
                        <a:rPr kumimoji="1" lang="ja-JP" altLang="en-US" sz="900" b="1" u="none" strike="noStrike" kern="1200" cap="none" spc="0" normalizeH="0" baseline="0" noProof="0" dirty="0">
                          <a:ln>
                            <a:noFill/>
                          </a:ln>
                          <a:solidFill>
                            <a:schemeClr val="tx1"/>
                          </a:solidFill>
                          <a:effectLst/>
                          <a:uLnTx/>
                          <a:uFillTx/>
                          <a:latin typeface="+mj-ea"/>
                          <a:ea typeface="+mn-ea"/>
                          <a:cs typeface="+mn-cs"/>
                        </a:rPr>
                        <a:t>木</a:t>
                      </a:r>
                      <a:r>
                        <a:rPr kumimoji="1" lang="en-US" altLang="ja-JP" sz="900" b="1" u="none" strike="noStrike" kern="1200" cap="none" spc="0" normalizeH="0" baseline="0" noProof="0" dirty="0">
                          <a:ln>
                            <a:noFill/>
                          </a:ln>
                          <a:solidFill>
                            <a:schemeClr val="tx1"/>
                          </a:solidFill>
                          <a:effectLst/>
                          <a:uLnTx/>
                          <a:uFillTx/>
                          <a:latin typeface="+mj-ea"/>
                          <a:ea typeface="+mn-ea"/>
                          <a:cs typeface="+mn-cs"/>
                        </a:rPr>
                        <a:t>)〜11/26(</a:t>
                      </a:r>
                      <a:r>
                        <a:rPr kumimoji="1" lang="ja-JP" altLang="en-US" sz="900" b="1" u="none" strike="noStrike" kern="1200" cap="none" spc="0" normalizeH="0" baseline="0" noProof="0" dirty="0">
                          <a:ln>
                            <a:noFill/>
                          </a:ln>
                          <a:solidFill>
                            <a:schemeClr val="tx1"/>
                          </a:solidFill>
                          <a:effectLst/>
                          <a:uLnTx/>
                          <a:uFillTx/>
                          <a:latin typeface="+mj-ea"/>
                          <a:ea typeface="+mn-ea"/>
                          <a:cs typeface="+mn-cs"/>
                        </a:rPr>
                        <a:t>水</a:t>
                      </a:r>
                      <a:r>
                        <a:rPr kumimoji="1" lang="en-US" altLang="ja-JP" sz="900" b="1" u="none" strike="noStrike" kern="1200" cap="none" spc="0" normalizeH="0" baseline="0" noProof="0" dirty="0">
                          <a:ln>
                            <a:noFill/>
                          </a:ln>
                          <a:solidFill>
                            <a:schemeClr val="tx1"/>
                          </a:solidFill>
                          <a:effectLst/>
                          <a:uLnTx/>
                          <a:uFillTx/>
                          <a:latin typeface="+mj-ea"/>
                          <a:ea typeface="+mn-ea"/>
                          <a:cs typeface="+mn-cs"/>
                        </a:rPr>
                        <a:t>)</a:t>
                      </a:r>
                      <a:endParaRPr kumimoji="1" lang="ja-JP" altLang="en-US" sz="900" b="1" kern="1200" dirty="0">
                        <a:solidFill>
                          <a:schemeClr val="tx1"/>
                        </a:solidFill>
                        <a:latin typeface="+mj-ea"/>
                        <a:ea typeface="+mn-ea"/>
                        <a:cs typeface="+mn-cs"/>
                      </a:endParaRPr>
                    </a:p>
                  </a:txBody>
                  <a:tcPr anchor="ctr">
                    <a:lnL w="6350" cap="flat" cmpd="sng" algn="ctr">
                      <a:solidFill>
                        <a:schemeClr val="accent6">
                          <a:lumMod val="75000"/>
                        </a:schemeClr>
                      </a:solidFill>
                      <a:prstDash val="sysDash"/>
                      <a:round/>
                      <a:headEnd type="none" w="med" len="med"/>
                      <a:tailEnd type="none" w="med" len="med"/>
                    </a:lnL>
                    <a:lnR w="6350" cap="flat" cmpd="sng" algn="ctr">
                      <a:solidFill>
                        <a:schemeClr val="accent6">
                          <a:lumMod val="75000"/>
                        </a:schemeClr>
                      </a:solidFill>
                      <a:prstDash val="sysDash"/>
                      <a:round/>
                      <a:headEnd type="none" w="med" len="med"/>
                      <a:tailEnd type="none" w="med" len="med"/>
                    </a:lnR>
                    <a:lnT w="6350" cap="flat" cmpd="sng" algn="ctr">
                      <a:solidFill>
                        <a:schemeClr val="accent6">
                          <a:lumMod val="75000"/>
                        </a:schemeClr>
                      </a:solidFill>
                      <a:prstDash val="sysDash"/>
                      <a:round/>
                      <a:headEnd type="none" w="med" len="med"/>
                      <a:tailEnd type="none" w="med" len="med"/>
                    </a:lnT>
                    <a:lnB w="6350" cap="flat" cmpd="sng" algn="ctr">
                      <a:solidFill>
                        <a:schemeClr val="accent6">
                          <a:lumMod val="75000"/>
                        </a:schemeClr>
                      </a:solidFill>
                      <a:prstDash val="sysDash"/>
                      <a:round/>
                      <a:headEnd type="none" w="med" len="med"/>
                      <a:tailEnd type="none" w="med" len="med"/>
                    </a:lnB>
                  </a:tcPr>
                </a:tc>
                <a:tc>
                  <a:txBody>
                    <a:bodyPr/>
                    <a:lstStyle/>
                    <a:p>
                      <a:r>
                        <a:rPr kumimoji="1" lang="en-US" altLang="ja-JP" sz="800" b="1" i="0" u="none" strike="noStrike" kern="1200" cap="none" spc="0" normalizeH="0" baseline="0" noProof="0" dirty="0">
                          <a:ln>
                            <a:noFill/>
                          </a:ln>
                          <a:solidFill>
                            <a:srgbClr val="0070C0"/>
                          </a:solidFill>
                          <a:effectLst/>
                          <a:uLnTx/>
                          <a:uFillTx/>
                          <a:latin typeface="ＭＳ Ｐゴシック" panose="020B0600070205080204" pitchFamily="50" charset="-128"/>
                          <a:ea typeface="+mn-ea"/>
                          <a:cs typeface="+mn-cs"/>
                        </a:rPr>
                        <a:t>【</a:t>
                      </a:r>
                      <a:r>
                        <a:rPr kumimoji="1" lang="ja-JP" altLang="en-US" sz="800" b="1" i="0" u="none" strike="noStrike" kern="1200" cap="none" spc="0" normalizeH="0" baseline="0" noProof="0" dirty="0">
                          <a:ln>
                            <a:noFill/>
                          </a:ln>
                          <a:solidFill>
                            <a:srgbClr val="0070C0"/>
                          </a:solidFill>
                          <a:effectLst/>
                          <a:uLnTx/>
                          <a:uFillTx/>
                          <a:latin typeface="ＭＳ Ｐゴシック" panose="020B0600070205080204" pitchFamily="50" charset="-128"/>
                          <a:ea typeface="+mn-ea"/>
                          <a:cs typeface="+mn-cs"/>
                        </a:rPr>
                        <a:t>職員向け</a:t>
                      </a:r>
                      <a:r>
                        <a:rPr kumimoji="1" lang="en-US" altLang="ja-JP" sz="800" b="1" i="0" u="none" strike="noStrike" kern="1200" cap="none" spc="0" normalizeH="0" baseline="0" noProof="0" dirty="0">
                          <a:ln>
                            <a:noFill/>
                          </a:ln>
                          <a:solidFill>
                            <a:srgbClr val="0070C0"/>
                          </a:solidFill>
                          <a:effectLst/>
                          <a:uLnTx/>
                          <a:uFillTx/>
                          <a:latin typeface="ＭＳ Ｐゴシック" panose="020B0600070205080204" pitchFamily="50" charset="-128"/>
                          <a:ea typeface="+mn-ea"/>
                          <a:cs typeface="+mn-cs"/>
                        </a:rPr>
                        <a:t>】</a:t>
                      </a:r>
                      <a:r>
                        <a:rPr kumimoji="1" lang="ja-JP" altLang="en-US" sz="800" b="1" i="0" u="none" strike="noStrike" kern="1200" cap="none" spc="0" normalizeH="0" baseline="0" noProof="0" dirty="0">
                          <a:ln>
                            <a:noFill/>
                          </a:ln>
                          <a:solidFill>
                            <a:srgbClr val="0070C0"/>
                          </a:solidFill>
                          <a:effectLst/>
                          <a:uLnTx/>
                          <a:uFillTx/>
                          <a:latin typeface="ＭＳ Ｐゴシック" panose="020B0600070205080204" pitchFamily="50" charset="-128"/>
                          <a:ea typeface="+mn-ea"/>
                          <a:cs typeface="+mn-cs"/>
                        </a:rPr>
                        <a:t>　</a:t>
                      </a:r>
                      <a:r>
                        <a:rPr kumimoji="1" lang="ja-JP" altLang="en-US" sz="1050" b="1" dirty="0">
                          <a:solidFill>
                            <a:schemeClr val="tx1"/>
                          </a:solidFill>
                          <a:latin typeface="+mj-ea"/>
                          <a:ea typeface="+mj-ea"/>
                        </a:rPr>
                        <a:t>虐待防止と身体拘束の防止　</a:t>
                      </a:r>
                      <a:endParaRPr kumimoji="1" lang="en-US" altLang="ja-JP" sz="1050" b="1" dirty="0">
                        <a:solidFill>
                          <a:schemeClr val="tx1"/>
                        </a:solidFill>
                        <a:latin typeface="+mj-ea"/>
                        <a:ea typeface="+mj-ea"/>
                      </a:endParaRPr>
                    </a:p>
                    <a:p>
                      <a:r>
                        <a:rPr kumimoji="1" lang="ja-JP" altLang="en-US" sz="900" b="1" dirty="0">
                          <a:solidFill>
                            <a:schemeClr val="tx1"/>
                          </a:solidFill>
                          <a:latin typeface="+mj-ea"/>
                          <a:ea typeface="+mj-ea"/>
                        </a:rPr>
                        <a:t>　　　　　　　　～問題改善のプロセスを明確にし対策しよう～</a:t>
                      </a:r>
                      <a:endParaRPr kumimoji="1" lang="en-US" altLang="ja-JP" sz="900" b="1" dirty="0">
                        <a:solidFill>
                          <a:schemeClr val="tx1"/>
                        </a:solidFill>
                        <a:latin typeface="+mj-ea"/>
                        <a:ea typeface="+mj-ea"/>
                      </a:endParaRPr>
                    </a:p>
                  </a:txBody>
                  <a:tcPr anchor="ctr">
                    <a:lnL w="6350" cap="flat" cmpd="sng" algn="ctr">
                      <a:solidFill>
                        <a:schemeClr val="accent6">
                          <a:lumMod val="75000"/>
                        </a:schemeClr>
                      </a:solidFill>
                      <a:prstDash val="sysDash"/>
                      <a:round/>
                      <a:headEnd type="none" w="med" len="med"/>
                      <a:tailEnd type="none" w="med" len="med"/>
                    </a:lnL>
                    <a:lnR w="6350" cap="flat" cmpd="sng" algn="ctr">
                      <a:solidFill>
                        <a:schemeClr val="accent6">
                          <a:lumMod val="75000"/>
                        </a:schemeClr>
                      </a:solidFill>
                      <a:prstDash val="sysDash"/>
                      <a:round/>
                      <a:headEnd type="none" w="med" len="med"/>
                      <a:tailEnd type="none" w="med" len="med"/>
                    </a:lnR>
                    <a:lnT w="6350" cap="flat" cmpd="sng" algn="ctr">
                      <a:solidFill>
                        <a:schemeClr val="accent6">
                          <a:lumMod val="75000"/>
                        </a:schemeClr>
                      </a:solidFill>
                      <a:prstDash val="sysDash"/>
                      <a:round/>
                      <a:headEnd type="none" w="med" len="med"/>
                      <a:tailEnd type="none" w="med" len="med"/>
                    </a:lnT>
                    <a:lnB w="6350" cap="flat" cmpd="sng" algn="ctr">
                      <a:solidFill>
                        <a:schemeClr val="accent6">
                          <a:lumMod val="75000"/>
                        </a:schemeClr>
                      </a:solidFill>
                      <a:prstDash val="sysDash"/>
                      <a:round/>
                      <a:headEnd type="none" w="med" len="med"/>
                      <a:tailEnd type="none" w="med" len="med"/>
                    </a:lnB>
                  </a:tcPr>
                </a:tc>
                <a:tc>
                  <a:txBody>
                    <a:bodyPr/>
                    <a:lstStyle/>
                    <a:p>
                      <a:r>
                        <a:rPr kumimoji="1" lang="en-US" altLang="ja-JP" sz="800" b="0" kern="1200" dirty="0">
                          <a:solidFill>
                            <a:schemeClr val="tx1"/>
                          </a:solidFill>
                          <a:latin typeface="+mj-ea"/>
                          <a:ea typeface="+mn-ea"/>
                          <a:cs typeface="+mn-cs"/>
                        </a:rPr>
                        <a:t>NPO</a:t>
                      </a:r>
                      <a:r>
                        <a:rPr kumimoji="1" lang="ja-JP" altLang="en-US" sz="800" b="0" kern="1200" dirty="0">
                          <a:solidFill>
                            <a:schemeClr val="tx1"/>
                          </a:solidFill>
                          <a:latin typeface="+mj-ea"/>
                          <a:ea typeface="+mn-ea"/>
                          <a:cs typeface="+mn-cs"/>
                        </a:rPr>
                        <a:t>法人ﾐﾆｹｱﾎｰﾑきみさんち　　</a:t>
                      </a:r>
                      <a:endParaRPr kumimoji="1" lang="en-US" altLang="ja-JP" sz="800" b="0" kern="1200" dirty="0">
                        <a:solidFill>
                          <a:schemeClr val="tx1"/>
                        </a:solidFill>
                        <a:latin typeface="+mj-ea"/>
                        <a:ea typeface="+mn-ea"/>
                        <a:cs typeface="+mn-cs"/>
                      </a:endParaRPr>
                    </a:p>
                    <a:p>
                      <a:r>
                        <a:rPr kumimoji="1" lang="ja-JP" altLang="en-US" sz="800" b="1" kern="1200" dirty="0">
                          <a:solidFill>
                            <a:schemeClr val="tx1"/>
                          </a:solidFill>
                          <a:latin typeface="+mj-ea"/>
                          <a:ea typeface="+mn-ea"/>
                          <a:cs typeface="+mn-cs"/>
                        </a:rPr>
                        <a:t>　              </a:t>
                      </a:r>
                      <a:r>
                        <a:rPr kumimoji="1" lang="ja-JP" altLang="en-US" sz="800" b="0" kern="1200" dirty="0">
                          <a:solidFill>
                            <a:schemeClr val="tx1"/>
                          </a:solidFill>
                          <a:latin typeface="+mj-ea"/>
                          <a:ea typeface="+mn-ea"/>
                          <a:cs typeface="+mn-cs"/>
                        </a:rPr>
                        <a:t>理事長 </a:t>
                      </a:r>
                      <a:r>
                        <a:rPr kumimoji="1" lang="ja-JP" altLang="en-US" sz="800" b="1" kern="1200" dirty="0">
                          <a:solidFill>
                            <a:schemeClr val="tx1"/>
                          </a:solidFill>
                          <a:latin typeface="ＭＳ Ｐゴシック" panose="020B0600070205080204" pitchFamily="50" charset="-128"/>
                          <a:ea typeface="ＭＳ Ｐゴシック" panose="020B0600070205080204" pitchFamily="50" charset="-128"/>
                          <a:cs typeface="+mn-cs"/>
                        </a:rPr>
                        <a:t>林田俊弘 氏</a:t>
                      </a:r>
                      <a:endParaRPr kumimoji="1" lang="en-US" altLang="ja-JP" sz="800" b="1" dirty="0">
                        <a:solidFill>
                          <a:schemeClr val="tx1"/>
                        </a:solidFill>
                        <a:latin typeface="ＭＳ Ｐゴシック" panose="020B0600070205080204" pitchFamily="50" charset="-128"/>
                        <a:ea typeface="ＭＳ Ｐゴシック" panose="020B0600070205080204" pitchFamily="50" charset="-128"/>
                      </a:endParaRPr>
                    </a:p>
                  </a:txBody>
                  <a:tcPr anchor="ctr">
                    <a:lnL w="6350" cap="flat" cmpd="sng" algn="ctr">
                      <a:solidFill>
                        <a:schemeClr val="accent6">
                          <a:lumMod val="75000"/>
                        </a:schemeClr>
                      </a:solidFill>
                      <a:prstDash val="sysDash"/>
                      <a:round/>
                      <a:headEnd type="none" w="med" len="med"/>
                      <a:tailEnd type="none" w="med" len="med"/>
                    </a:lnL>
                    <a:lnR w="6350" cap="flat" cmpd="sng" algn="ctr">
                      <a:solidFill>
                        <a:schemeClr val="accent6">
                          <a:lumMod val="75000"/>
                        </a:schemeClr>
                      </a:solidFill>
                      <a:prstDash val="sysDash"/>
                      <a:round/>
                      <a:headEnd type="none" w="med" len="med"/>
                      <a:tailEnd type="none" w="med" len="med"/>
                    </a:lnR>
                    <a:lnT w="6350" cap="flat" cmpd="sng" algn="ctr">
                      <a:solidFill>
                        <a:schemeClr val="accent6">
                          <a:lumMod val="75000"/>
                        </a:schemeClr>
                      </a:solidFill>
                      <a:prstDash val="sysDash"/>
                      <a:round/>
                      <a:headEnd type="none" w="med" len="med"/>
                      <a:tailEnd type="none" w="med" len="med"/>
                    </a:lnT>
                    <a:lnB w="6350" cap="flat" cmpd="sng" algn="ctr">
                      <a:solidFill>
                        <a:schemeClr val="accent6">
                          <a:lumMod val="75000"/>
                        </a:schemeClr>
                      </a:solidFill>
                      <a:prstDash val="sysDash"/>
                      <a:round/>
                      <a:headEnd type="none" w="med" len="med"/>
                      <a:tailEnd type="none" w="med" len="med"/>
                    </a:lnB>
                  </a:tcPr>
                </a:tc>
                <a:extLst>
                  <a:ext uri="{0D108BD9-81ED-4DB2-BD59-A6C34878D82A}">
                    <a16:rowId xmlns:a16="http://schemas.microsoft.com/office/drawing/2014/main" val="677612038"/>
                  </a:ext>
                </a:extLst>
              </a:tr>
              <a:tr h="332749">
                <a:tc>
                  <a:txBody>
                    <a:bodyPr/>
                    <a:lstStyle/>
                    <a:p>
                      <a:pPr algn="ctr"/>
                      <a:r>
                        <a:rPr kumimoji="1" lang="en-US" altLang="ja-JP" sz="1400" b="1" dirty="0">
                          <a:solidFill>
                            <a:schemeClr val="tx1"/>
                          </a:solidFill>
                          <a:latin typeface="+mj-ea"/>
                          <a:ea typeface="+mj-ea"/>
                        </a:rPr>
                        <a:t>9</a:t>
                      </a:r>
                      <a:endParaRPr kumimoji="1" lang="ja-JP" altLang="en-US" sz="1400" b="1" dirty="0">
                        <a:solidFill>
                          <a:schemeClr val="tx1"/>
                        </a:solidFill>
                        <a:latin typeface="+mj-ea"/>
                        <a:ea typeface="+mj-ea"/>
                      </a:endParaRPr>
                    </a:p>
                  </a:txBody>
                  <a:tcPr marL="0" marR="0" anchor="ctr">
                    <a:lnL w="6350" cap="flat" cmpd="sng" algn="ctr">
                      <a:solidFill>
                        <a:schemeClr val="accent6">
                          <a:lumMod val="75000"/>
                        </a:schemeClr>
                      </a:solidFill>
                      <a:prstDash val="sysDash"/>
                      <a:round/>
                      <a:headEnd type="none" w="med" len="med"/>
                      <a:tailEnd type="none" w="med" len="med"/>
                    </a:lnL>
                    <a:lnR w="6350" cap="flat" cmpd="sng" algn="ctr">
                      <a:solidFill>
                        <a:schemeClr val="accent6">
                          <a:lumMod val="75000"/>
                        </a:schemeClr>
                      </a:solidFill>
                      <a:prstDash val="sysDash"/>
                      <a:round/>
                      <a:headEnd type="none" w="med" len="med"/>
                      <a:tailEnd type="none" w="med" len="med"/>
                    </a:lnR>
                    <a:lnT w="6350" cap="flat" cmpd="sng" algn="ctr">
                      <a:solidFill>
                        <a:schemeClr val="accent6">
                          <a:lumMod val="75000"/>
                        </a:schemeClr>
                      </a:solidFill>
                      <a:prstDash val="sysDash"/>
                      <a:round/>
                      <a:headEnd type="none" w="med" len="med"/>
                      <a:tailEnd type="none" w="med" len="med"/>
                    </a:lnT>
                    <a:lnB w="6350" cap="flat" cmpd="sng" algn="ctr">
                      <a:solidFill>
                        <a:schemeClr val="accent6">
                          <a:lumMod val="75000"/>
                        </a:schemeClr>
                      </a:solidFill>
                      <a:prstDash val="sysDash"/>
                      <a:round/>
                      <a:headEnd type="none" w="med" len="med"/>
                      <a:tailEnd type="none" w="med" len="med"/>
                    </a:lnB>
                  </a:tcPr>
                </a:tc>
                <a:tc>
                  <a:txBody>
                    <a:bodyPr/>
                    <a:lstStyle/>
                    <a:p>
                      <a:pPr marL="0" marR="0" lvl="0" indent="0" algn="l" defTabSz="777514" rtl="0" eaLnBrk="1" fontAlgn="auto" latinLnBrk="0" hangingPunct="1">
                        <a:lnSpc>
                          <a:spcPct val="100000"/>
                        </a:lnSpc>
                        <a:spcBef>
                          <a:spcPts val="0"/>
                        </a:spcBef>
                        <a:spcAft>
                          <a:spcPts val="0"/>
                        </a:spcAft>
                        <a:buClrTx/>
                        <a:buSzTx/>
                        <a:buFontTx/>
                        <a:buNone/>
                        <a:tabLst/>
                        <a:defRPr/>
                      </a:pPr>
                      <a:r>
                        <a:rPr kumimoji="1" lang="en-US" altLang="ja-JP" sz="900" b="1" u="none" strike="noStrike" kern="1200" cap="none" spc="0" normalizeH="0" baseline="0" noProof="0" dirty="0">
                          <a:ln>
                            <a:noFill/>
                          </a:ln>
                          <a:solidFill>
                            <a:schemeClr val="tx1"/>
                          </a:solidFill>
                          <a:effectLst/>
                          <a:uLnTx/>
                          <a:uFillTx/>
                          <a:latin typeface="+mj-ea"/>
                          <a:ea typeface="+mn-ea"/>
                          <a:cs typeface="+mn-cs"/>
                        </a:rPr>
                        <a:t>12/11(</a:t>
                      </a:r>
                      <a:r>
                        <a:rPr kumimoji="1" lang="ja-JP" altLang="en-US" sz="900" b="1" u="none" strike="noStrike" kern="1200" cap="none" spc="0" normalizeH="0" baseline="0" noProof="0" dirty="0">
                          <a:ln>
                            <a:noFill/>
                          </a:ln>
                          <a:solidFill>
                            <a:schemeClr val="tx1"/>
                          </a:solidFill>
                          <a:effectLst/>
                          <a:uLnTx/>
                          <a:uFillTx/>
                          <a:latin typeface="+mj-ea"/>
                          <a:ea typeface="+mn-ea"/>
                          <a:cs typeface="+mn-cs"/>
                        </a:rPr>
                        <a:t>木</a:t>
                      </a:r>
                      <a:r>
                        <a:rPr kumimoji="1" lang="en-US" altLang="ja-JP" sz="900" b="1" u="none" strike="noStrike" kern="1200" cap="none" spc="0" normalizeH="0" baseline="0" noProof="0" dirty="0">
                          <a:ln>
                            <a:noFill/>
                          </a:ln>
                          <a:solidFill>
                            <a:schemeClr val="tx1"/>
                          </a:solidFill>
                          <a:effectLst/>
                          <a:uLnTx/>
                          <a:uFillTx/>
                          <a:latin typeface="+mj-ea"/>
                          <a:ea typeface="+mn-ea"/>
                          <a:cs typeface="+mn-cs"/>
                        </a:rPr>
                        <a:t>)〜12/24(</a:t>
                      </a:r>
                      <a:r>
                        <a:rPr kumimoji="1" lang="ja-JP" altLang="en-US" sz="900" b="1" u="none" strike="noStrike" kern="1200" cap="none" spc="0" normalizeH="0" baseline="0" noProof="0" dirty="0">
                          <a:ln>
                            <a:noFill/>
                          </a:ln>
                          <a:solidFill>
                            <a:schemeClr val="tx1"/>
                          </a:solidFill>
                          <a:effectLst/>
                          <a:uLnTx/>
                          <a:uFillTx/>
                          <a:latin typeface="+mj-ea"/>
                          <a:ea typeface="+mn-ea"/>
                          <a:cs typeface="+mn-cs"/>
                        </a:rPr>
                        <a:t>水</a:t>
                      </a:r>
                      <a:r>
                        <a:rPr kumimoji="1" lang="en-US" altLang="ja-JP" sz="900" b="1" u="none" strike="noStrike" kern="1200" cap="none" spc="0" normalizeH="0" baseline="0" noProof="0" dirty="0">
                          <a:ln>
                            <a:noFill/>
                          </a:ln>
                          <a:solidFill>
                            <a:schemeClr val="tx1"/>
                          </a:solidFill>
                          <a:effectLst/>
                          <a:uLnTx/>
                          <a:uFillTx/>
                          <a:latin typeface="+mj-ea"/>
                          <a:ea typeface="+mn-ea"/>
                          <a:cs typeface="+mn-cs"/>
                        </a:rPr>
                        <a:t>)</a:t>
                      </a:r>
                      <a:endParaRPr kumimoji="1" lang="ja-JP" altLang="en-US" sz="900" b="1" kern="1200" dirty="0">
                        <a:solidFill>
                          <a:schemeClr val="tx1"/>
                        </a:solidFill>
                        <a:latin typeface="+mj-ea"/>
                        <a:ea typeface="+mn-ea"/>
                        <a:cs typeface="+mn-cs"/>
                      </a:endParaRPr>
                    </a:p>
                  </a:txBody>
                  <a:tcPr anchor="ctr">
                    <a:lnL w="6350" cap="flat" cmpd="sng" algn="ctr">
                      <a:solidFill>
                        <a:schemeClr val="accent6">
                          <a:lumMod val="75000"/>
                        </a:schemeClr>
                      </a:solidFill>
                      <a:prstDash val="sysDash"/>
                      <a:round/>
                      <a:headEnd type="none" w="med" len="med"/>
                      <a:tailEnd type="none" w="med" len="med"/>
                    </a:lnL>
                    <a:lnR w="6350" cap="flat" cmpd="sng" algn="ctr">
                      <a:solidFill>
                        <a:schemeClr val="accent6">
                          <a:lumMod val="75000"/>
                        </a:schemeClr>
                      </a:solidFill>
                      <a:prstDash val="sysDash"/>
                      <a:round/>
                      <a:headEnd type="none" w="med" len="med"/>
                      <a:tailEnd type="none" w="med" len="med"/>
                    </a:lnR>
                    <a:lnT w="6350" cap="flat" cmpd="sng" algn="ctr">
                      <a:solidFill>
                        <a:schemeClr val="accent6">
                          <a:lumMod val="75000"/>
                        </a:schemeClr>
                      </a:solidFill>
                      <a:prstDash val="sysDash"/>
                      <a:round/>
                      <a:headEnd type="none" w="med" len="med"/>
                      <a:tailEnd type="none" w="med" len="med"/>
                    </a:lnT>
                    <a:lnB w="6350" cap="flat" cmpd="sng" algn="ctr">
                      <a:solidFill>
                        <a:schemeClr val="accent6">
                          <a:lumMod val="75000"/>
                        </a:schemeClr>
                      </a:solidFill>
                      <a:prstDash val="sysDash"/>
                      <a:round/>
                      <a:headEnd type="none" w="med" len="med"/>
                      <a:tailEnd type="none" w="med" len="med"/>
                    </a:lnB>
                  </a:tcPr>
                </a:tc>
                <a:tc>
                  <a:txBody>
                    <a:bodyPr/>
                    <a:lstStyle/>
                    <a:p>
                      <a:r>
                        <a:rPr kumimoji="1" lang="en-US" altLang="ja-JP" sz="800" b="1" i="0" u="none" strike="noStrike" kern="1200" cap="none" spc="0" normalizeH="0" baseline="0" noProof="0" dirty="0">
                          <a:ln>
                            <a:noFill/>
                          </a:ln>
                          <a:solidFill>
                            <a:srgbClr val="ED7D31">
                              <a:lumMod val="75000"/>
                            </a:srgbClr>
                          </a:solidFill>
                          <a:effectLst/>
                          <a:uLnTx/>
                          <a:uFillTx/>
                          <a:latin typeface="ＭＳ Ｐゴシック" panose="020B0600070205080204" pitchFamily="50" charset="-128"/>
                          <a:ea typeface="+mn-ea"/>
                          <a:cs typeface="+mn-cs"/>
                        </a:rPr>
                        <a:t>【</a:t>
                      </a:r>
                      <a:r>
                        <a:rPr kumimoji="1" lang="ja-JP" altLang="en-US" sz="800" b="1" i="0" u="none" strike="noStrike" kern="1200" cap="none" spc="0" normalizeH="0" baseline="0" noProof="0" dirty="0">
                          <a:ln>
                            <a:noFill/>
                          </a:ln>
                          <a:solidFill>
                            <a:srgbClr val="ED7D31">
                              <a:lumMod val="75000"/>
                            </a:srgbClr>
                          </a:solidFill>
                          <a:effectLst/>
                          <a:uLnTx/>
                          <a:uFillTx/>
                          <a:latin typeface="ＭＳ Ｐゴシック" panose="020B0600070205080204" pitchFamily="50" charset="-128"/>
                          <a:ea typeface="+mn-ea"/>
                          <a:cs typeface="+mn-cs"/>
                        </a:rPr>
                        <a:t>管理者向け</a:t>
                      </a:r>
                      <a:r>
                        <a:rPr kumimoji="1" lang="en-US" altLang="ja-JP" sz="800" b="1" i="0" u="none" strike="noStrike" kern="1200" cap="none" spc="0" normalizeH="0" baseline="0" noProof="0" dirty="0">
                          <a:ln>
                            <a:noFill/>
                          </a:ln>
                          <a:solidFill>
                            <a:srgbClr val="ED7D31">
                              <a:lumMod val="75000"/>
                            </a:srgbClr>
                          </a:solidFill>
                          <a:effectLst/>
                          <a:uLnTx/>
                          <a:uFillTx/>
                          <a:latin typeface="ＭＳ Ｐゴシック" panose="020B0600070205080204" pitchFamily="50" charset="-128"/>
                          <a:ea typeface="+mn-ea"/>
                          <a:cs typeface="+mn-cs"/>
                        </a:rPr>
                        <a:t>】</a:t>
                      </a:r>
                      <a:r>
                        <a:rPr kumimoji="1" lang="ja-JP" altLang="en-US" sz="800" b="1" i="0" u="none" strike="noStrike" kern="1200" cap="none" spc="0" normalizeH="0" baseline="0" noProof="0" dirty="0">
                          <a:ln>
                            <a:noFill/>
                          </a:ln>
                          <a:solidFill>
                            <a:srgbClr val="ED7D31">
                              <a:lumMod val="75000"/>
                            </a:srgbClr>
                          </a:solidFill>
                          <a:effectLst/>
                          <a:uLnTx/>
                          <a:uFillTx/>
                          <a:latin typeface="ＭＳ Ｐゴシック" panose="020B0600070205080204" pitchFamily="50" charset="-128"/>
                          <a:ea typeface="+mn-ea"/>
                          <a:cs typeface="+mn-cs"/>
                        </a:rPr>
                        <a:t>　</a:t>
                      </a:r>
                      <a:r>
                        <a:rPr kumimoji="1" lang="ja-JP" altLang="en-US" sz="1000" b="1" dirty="0">
                          <a:solidFill>
                            <a:schemeClr val="tx1"/>
                          </a:solidFill>
                          <a:latin typeface="+mj-ea"/>
                          <a:ea typeface="+mj-ea"/>
                        </a:rPr>
                        <a:t>現場のニーズに合った介護ロボットの見つけ方</a:t>
                      </a:r>
                      <a:endParaRPr kumimoji="1" lang="ja-JP" altLang="en-US" sz="900" b="1" dirty="0">
                        <a:solidFill>
                          <a:schemeClr val="tx1"/>
                        </a:solidFill>
                        <a:latin typeface="+mj-ea"/>
                        <a:ea typeface="+mj-ea"/>
                      </a:endParaRPr>
                    </a:p>
                  </a:txBody>
                  <a:tcPr anchor="ctr">
                    <a:lnL w="6350" cap="flat" cmpd="sng" algn="ctr">
                      <a:solidFill>
                        <a:schemeClr val="accent6">
                          <a:lumMod val="75000"/>
                        </a:schemeClr>
                      </a:solidFill>
                      <a:prstDash val="sysDash"/>
                      <a:round/>
                      <a:headEnd type="none" w="med" len="med"/>
                      <a:tailEnd type="none" w="med" len="med"/>
                    </a:lnL>
                    <a:lnR w="6350" cap="flat" cmpd="sng" algn="ctr">
                      <a:solidFill>
                        <a:schemeClr val="accent6">
                          <a:lumMod val="75000"/>
                        </a:schemeClr>
                      </a:solidFill>
                      <a:prstDash val="sysDash"/>
                      <a:round/>
                      <a:headEnd type="none" w="med" len="med"/>
                      <a:tailEnd type="none" w="med" len="med"/>
                    </a:lnR>
                    <a:lnT w="6350" cap="flat" cmpd="sng" algn="ctr">
                      <a:solidFill>
                        <a:schemeClr val="accent6">
                          <a:lumMod val="75000"/>
                        </a:schemeClr>
                      </a:solidFill>
                      <a:prstDash val="sysDash"/>
                      <a:round/>
                      <a:headEnd type="none" w="med" len="med"/>
                      <a:tailEnd type="none" w="med" len="med"/>
                    </a:lnT>
                    <a:lnB w="6350" cap="flat" cmpd="sng" algn="ctr">
                      <a:solidFill>
                        <a:schemeClr val="accent6">
                          <a:lumMod val="75000"/>
                        </a:schemeClr>
                      </a:solidFill>
                      <a:prstDash val="sysDash"/>
                      <a:round/>
                      <a:headEnd type="none" w="med" len="med"/>
                      <a:tailEnd type="none" w="med" len="med"/>
                    </a:lnB>
                  </a:tcPr>
                </a:tc>
                <a:tc>
                  <a:txBody>
                    <a:bodyPr/>
                    <a:lstStyle/>
                    <a:p>
                      <a:r>
                        <a:rPr kumimoji="1" lang="ja-JP" altLang="en-US" sz="800" b="0" kern="1200" dirty="0">
                          <a:solidFill>
                            <a:schemeClr val="tx1"/>
                          </a:solidFill>
                          <a:latin typeface="+mj-ea"/>
                          <a:ea typeface="+mn-ea"/>
                          <a:cs typeface="+mn-cs"/>
                        </a:rPr>
                        <a:t>株式会社</a:t>
                      </a:r>
                      <a:r>
                        <a:rPr kumimoji="1" lang="en-US" altLang="ja-JP" sz="800" b="0" kern="1200" dirty="0">
                          <a:solidFill>
                            <a:schemeClr val="tx1"/>
                          </a:solidFill>
                          <a:latin typeface="+mj-ea"/>
                          <a:ea typeface="+mn-ea"/>
                          <a:cs typeface="+mn-cs"/>
                        </a:rPr>
                        <a:t>Gi</a:t>
                      </a:r>
                      <a:r>
                        <a:rPr kumimoji="1" lang="ja-JP" altLang="en-US" sz="800" b="0" kern="1200" dirty="0">
                          <a:solidFill>
                            <a:schemeClr val="tx1"/>
                          </a:solidFill>
                          <a:latin typeface="+mj-ea"/>
                          <a:ea typeface="+mn-ea"/>
                          <a:cs typeface="+mn-cs"/>
                        </a:rPr>
                        <a:t>ｖ</a:t>
                      </a:r>
                      <a:r>
                        <a:rPr kumimoji="1" lang="en-US" altLang="ja-JP" sz="800" b="0" kern="1200" dirty="0">
                          <a:solidFill>
                            <a:schemeClr val="tx1"/>
                          </a:solidFill>
                          <a:latin typeface="+mj-ea"/>
                          <a:ea typeface="+mn-ea"/>
                          <a:cs typeface="+mn-cs"/>
                        </a:rPr>
                        <a:t>er Link</a:t>
                      </a:r>
                      <a:r>
                        <a:rPr kumimoji="1" lang="ja-JP" altLang="en-US" sz="800" b="0" kern="1200" dirty="0">
                          <a:solidFill>
                            <a:schemeClr val="tx1"/>
                          </a:solidFill>
                          <a:latin typeface="+mj-ea"/>
                          <a:ea typeface="+mn-ea"/>
                          <a:cs typeface="+mn-cs"/>
                        </a:rPr>
                        <a:t>   </a:t>
                      </a:r>
                      <a:endParaRPr kumimoji="1" lang="en-US" altLang="ja-JP" sz="800" b="0" kern="1200" dirty="0">
                        <a:solidFill>
                          <a:schemeClr val="tx1"/>
                        </a:solidFill>
                        <a:latin typeface="+mj-ea"/>
                        <a:ea typeface="+mn-ea"/>
                        <a:cs typeface="+mn-cs"/>
                      </a:endParaRPr>
                    </a:p>
                    <a:p>
                      <a:r>
                        <a:rPr kumimoji="1" lang="ja-JP" altLang="en-US" sz="800" b="1" kern="1200" dirty="0">
                          <a:solidFill>
                            <a:schemeClr val="tx1"/>
                          </a:solidFill>
                          <a:latin typeface="+mj-ea"/>
                          <a:ea typeface="+mn-ea"/>
                          <a:cs typeface="+mn-cs"/>
                        </a:rPr>
                        <a:t>　           </a:t>
                      </a:r>
                      <a:r>
                        <a:rPr kumimoji="1" lang="ja-JP" altLang="en-US" sz="800" b="0" kern="1200" dirty="0">
                          <a:solidFill>
                            <a:schemeClr val="tx1"/>
                          </a:solidFill>
                          <a:latin typeface="+mj-ea"/>
                          <a:ea typeface="+mn-ea"/>
                          <a:cs typeface="+mn-cs"/>
                        </a:rPr>
                        <a:t>執行役員 </a:t>
                      </a:r>
                      <a:r>
                        <a:rPr kumimoji="1" lang="ja-JP" altLang="en-US" sz="800" b="1" kern="1200" dirty="0">
                          <a:solidFill>
                            <a:schemeClr val="tx1"/>
                          </a:solidFill>
                          <a:latin typeface="ＭＳ Ｐゴシック" panose="020B0600070205080204" pitchFamily="50" charset="-128"/>
                          <a:ea typeface="ＭＳ Ｐゴシック" panose="020B0600070205080204" pitchFamily="50" charset="-128"/>
                          <a:cs typeface="+mn-cs"/>
                        </a:rPr>
                        <a:t>那須智樹 氏</a:t>
                      </a:r>
                      <a:endParaRPr kumimoji="1" lang="ja-JP" altLang="en-US" sz="800" b="1" dirty="0">
                        <a:solidFill>
                          <a:schemeClr val="tx1"/>
                        </a:solidFill>
                        <a:latin typeface="ＭＳ Ｐゴシック" panose="020B0600070205080204" pitchFamily="50" charset="-128"/>
                        <a:ea typeface="ＭＳ Ｐゴシック" panose="020B0600070205080204" pitchFamily="50" charset="-128"/>
                      </a:endParaRPr>
                    </a:p>
                  </a:txBody>
                  <a:tcPr anchor="ctr">
                    <a:lnL w="6350" cap="flat" cmpd="sng" algn="ctr">
                      <a:solidFill>
                        <a:schemeClr val="accent6">
                          <a:lumMod val="75000"/>
                        </a:schemeClr>
                      </a:solidFill>
                      <a:prstDash val="sysDash"/>
                      <a:round/>
                      <a:headEnd type="none" w="med" len="med"/>
                      <a:tailEnd type="none" w="med" len="med"/>
                    </a:lnL>
                    <a:lnR w="6350" cap="flat" cmpd="sng" algn="ctr">
                      <a:solidFill>
                        <a:schemeClr val="accent6">
                          <a:lumMod val="75000"/>
                        </a:schemeClr>
                      </a:solidFill>
                      <a:prstDash val="sysDash"/>
                      <a:round/>
                      <a:headEnd type="none" w="med" len="med"/>
                      <a:tailEnd type="none" w="med" len="med"/>
                    </a:lnR>
                    <a:lnT w="6350" cap="flat" cmpd="sng" algn="ctr">
                      <a:solidFill>
                        <a:schemeClr val="accent6">
                          <a:lumMod val="75000"/>
                        </a:schemeClr>
                      </a:solidFill>
                      <a:prstDash val="sysDash"/>
                      <a:round/>
                      <a:headEnd type="none" w="med" len="med"/>
                      <a:tailEnd type="none" w="med" len="med"/>
                    </a:lnT>
                    <a:lnB w="6350" cap="flat" cmpd="sng" algn="ctr">
                      <a:solidFill>
                        <a:schemeClr val="accent6">
                          <a:lumMod val="75000"/>
                        </a:schemeClr>
                      </a:solidFill>
                      <a:prstDash val="sysDash"/>
                      <a:round/>
                      <a:headEnd type="none" w="med" len="med"/>
                      <a:tailEnd type="none" w="med" len="med"/>
                    </a:lnB>
                  </a:tcPr>
                </a:tc>
                <a:extLst>
                  <a:ext uri="{0D108BD9-81ED-4DB2-BD59-A6C34878D82A}">
                    <a16:rowId xmlns:a16="http://schemas.microsoft.com/office/drawing/2014/main" val="3342100445"/>
                  </a:ext>
                </a:extLst>
              </a:tr>
              <a:tr h="453749">
                <a:tc>
                  <a:txBody>
                    <a:bodyPr/>
                    <a:lstStyle/>
                    <a:p>
                      <a:pPr algn="ctr"/>
                      <a:r>
                        <a:rPr kumimoji="1" lang="en-US" altLang="ja-JP" sz="1400" b="1" dirty="0">
                          <a:latin typeface="+mj-ea"/>
                          <a:ea typeface="+mj-ea"/>
                        </a:rPr>
                        <a:t>10</a:t>
                      </a:r>
                      <a:endParaRPr kumimoji="1" lang="ja-JP" altLang="en-US" sz="1400" b="1" dirty="0">
                        <a:latin typeface="+mj-ea"/>
                        <a:ea typeface="+mj-ea"/>
                      </a:endParaRPr>
                    </a:p>
                  </a:txBody>
                  <a:tcPr marL="0" marR="0" anchor="ctr">
                    <a:lnL w="6350" cap="flat" cmpd="sng" algn="ctr">
                      <a:solidFill>
                        <a:schemeClr val="accent6">
                          <a:lumMod val="75000"/>
                        </a:schemeClr>
                      </a:solidFill>
                      <a:prstDash val="sysDash"/>
                      <a:round/>
                      <a:headEnd type="none" w="med" len="med"/>
                      <a:tailEnd type="none" w="med" len="med"/>
                    </a:lnL>
                    <a:lnR w="6350" cap="flat" cmpd="sng" algn="ctr">
                      <a:solidFill>
                        <a:schemeClr val="accent6">
                          <a:lumMod val="75000"/>
                        </a:schemeClr>
                      </a:solidFill>
                      <a:prstDash val="sysDash"/>
                      <a:round/>
                      <a:headEnd type="none" w="med" len="med"/>
                      <a:tailEnd type="none" w="med" len="med"/>
                    </a:lnR>
                    <a:lnT w="6350" cap="flat" cmpd="sng" algn="ctr">
                      <a:solidFill>
                        <a:schemeClr val="accent6">
                          <a:lumMod val="75000"/>
                        </a:schemeClr>
                      </a:solidFill>
                      <a:prstDash val="sysDash"/>
                      <a:round/>
                      <a:headEnd type="none" w="med" len="med"/>
                      <a:tailEnd type="none" w="med" len="med"/>
                    </a:lnT>
                    <a:lnB w="6350" cap="flat" cmpd="sng" algn="ctr">
                      <a:solidFill>
                        <a:schemeClr val="accent6">
                          <a:lumMod val="75000"/>
                        </a:schemeClr>
                      </a:solidFill>
                      <a:prstDash val="sysDash"/>
                      <a:round/>
                      <a:headEnd type="none" w="med" len="med"/>
                      <a:tailEnd type="none" w="med" len="med"/>
                    </a:lnB>
                  </a:tcPr>
                </a:tc>
                <a:tc>
                  <a:txBody>
                    <a:bodyPr/>
                    <a:lstStyle/>
                    <a:p>
                      <a:pPr marL="0" marR="0" lvl="0" indent="0" algn="l" defTabSz="777514" rtl="0" eaLnBrk="1" fontAlgn="auto" latinLnBrk="0" hangingPunct="1">
                        <a:lnSpc>
                          <a:spcPct val="100000"/>
                        </a:lnSpc>
                        <a:spcBef>
                          <a:spcPts val="0"/>
                        </a:spcBef>
                        <a:spcAft>
                          <a:spcPts val="0"/>
                        </a:spcAft>
                        <a:buClrTx/>
                        <a:buSzTx/>
                        <a:buFontTx/>
                        <a:buNone/>
                        <a:tabLst/>
                        <a:defRPr/>
                      </a:pPr>
                      <a:r>
                        <a:rPr kumimoji="1" lang="en-US" altLang="ja-JP" sz="900" b="1" u="none" strike="noStrike" kern="1200" cap="none" spc="0" normalizeH="0" baseline="0" noProof="0" dirty="0">
                          <a:ln>
                            <a:noFill/>
                          </a:ln>
                          <a:solidFill>
                            <a:prstClr val="black"/>
                          </a:solidFill>
                          <a:effectLst/>
                          <a:uLnTx/>
                          <a:uFillTx/>
                          <a:latin typeface="+mj-ea"/>
                          <a:ea typeface="+mj-ea"/>
                        </a:rPr>
                        <a:t>2026</a:t>
                      </a:r>
                      <a:r>
                        <a:rPr kumimoji="1" lang="ja-JP" altLang="en-US" sz="900" b="1" u="none" strike="noStrike" kern="1200" cap="none" spc="0" normalizeH="0" baseline="0" noProof="0" dirty="0">
                          <a:ln>
                            <a:noFill/>
                          </a:ln>
                          <a:solidFill>
                            <a:prstClr val="black"/>
                          </a:solidFill>
                          <a:effectLst/>
                          <a:uLnTx/>
                          <a:uFillTx/>
                          <a:latin typeface="+mj-ea"/>
                          <a:ea typeface="+mj-ea"/>
                        </a:rPr>
                        <a:t>年</a:t>
                      </a:r>
                      <a:endParaRPr kumimoji="1" lang="en-US" altLang="ja-JP" sz="900" b="1" u="none" strike="noStrike" kern="1200" cap="none" spc="0" normalizeH="0" baseline="0" noProof="0" dirty="0">
                        <a:ln>
                          <a:noFill/>
                        </a:ln>
                        <a:solidFill>
                          <a:prstClr val="black"/>
                        </a:solidFill>
                        <a:effectLst/>
                        <a:uLnTx/>
                        <a:uFillTx/>
                        <a:latin typeface="+mj-ea"/>
                        <a:ea typeface="+mj-ea"/>
                      </a:endParaRPr>
                    </a:p>
                    <a:p>
                      <a:pPr marL="0" marR="0" lvl="0" indent="0" algn="l" defTabSz="777514" rtl="0" eaLnBrk="1" fontAlgn="auto" latinLnBrk="0" hangingPunct="1">
                        <a:lnSpc>
                          <a:spcPct val="100000"/>
                        </a:lnSpc>
                        <a:spcBef>
                          <a:spcPts val="0"/>
                        </a:spcBef>
                        <a:spcAft>
                          <a:spcPts val="0"/>
                        </a:spcAft>
                        <a:buClrTx/>
                        <a:buSzTx/>
                        <a:buFontTx/>
                        <a:buNone/>
                        <a:tabLst/>
                        <a:defRPr/>
                      </a:pPr>
                      <a:r>
                        <a:rPr kumimoji="1" lang="en-US" altLang="ja-JP" sz="900" b="1" u="none" strike="noStrike" kern="1200" cap="none" spc="0" normalizeH="0" baseline="0" noProof="0" dirty="0">
                          <a:ln>
                            <a:noFill/>
                          </a:ln>
                          <a:solidFill>
                            <a:prstClr val="black"/>
                          </a:solidFill>
                          <a:effectLst/>
                          <a:uLnTx/>
                          <a:uFillTx/>
                          <a:latin typeface="+mj-ea"/>
                          <a:ea typeface="+mn-ea"/>
                          <a:cs typeface="+mn-cs"/>
                        </a:rPr>
                        <a:t>1/14(</a:t>
                      </a:r>
                      <a:r>
                        <a:rPr kumimoji="1" lang="ja-JP" altLang="en-US" sz="900" b="1" u="none" strike="noStrike" kern="1200" cap="none" spc="0" normalizeH="0" baseline="0" noProof="0" dirty="0">
                          <a:ln>
                            <a:noFill/>
                          </a:ln>
                          <a:solidFill>
                            <a:prstClr val="black"/>
                          </a:solidFill>
                          <a:effectLst/>
                          <a:uLnTx/>
                          <a:uFillTx/>
                          <a:latin typeface="+mj-ea"/>
                          <a:ea typeface="+mn-ea"/>
                          <a:cs typeface="+mn-cs"/>
                        </a:rPr>
                        <a:t>水</a:t>
                      </a:r>
                      <a:r>
                        <a:rPr kumimoji="1" lang="en-US" altLang="ja-JP" sz="900" b="1" u="none" strike="noStrike" kern="1200" cap="none" spc="0" normalizeH="0" baseline="0" noProof="0" dirty="0">
                          <a:ln>
                            <a:noFill/>
                          </a:ln>
                          <a:solidFill>
                            <a:prstClr val="black"/>
                          </a:solidFill>
                          <a:effectLst/>
                          <a:uLnTx/>
                          <a:uFillTx/>
                          <a:latin typeface="+mj-ea"/>
                          <a:ea typeface="+mn-ea"/>
                          <a:cs typeface="+mn-cs"/>
                        </a:rPr>
                        <a:t>)〜1/27(</a:t>
                      </a:r>
                      <a:r>
                        <a:rPr kumimoji="1" lang="ja-JP" altLang="en-US" sz="900" b="1" u="none" strike="noStrike" kern="1200" cap="none" spc="0" normalizeH="0" baseline="0" noProof="0" dirty="0">
                          <a:ln>
                            <a:noFill/>
                          </a:ln>
                          <a:solidFill>
                            <a:prstClr val="black"/>
                          </a:solidFill>
                          <a:effectLst/>
                          <a:uLnTx/>
                          <a:uFillTx/>
                          <a:latin typeface="+mj-ea"/>
                          <a:ea typeface="+mn-ea"/>
                          <a:cs typeface="+mn-cs"/>
                        </a:rPr>
                        <a:t>火</a:t>
                      </a:r>
                      <a:r>
                        <a:rPr kumimoji="1" lang="en-US" altLang="ja-JP" sz="900" b="1" u="none" strike="noStrike" kern="1200" cap="none" spc="0" normalizeH="0" baseline="0" noProof="0" dirty="0">
                          <a:ln>
                            <a:noFill/>
                          </a:ln>
                          <a:solidFill>
                            <a:prstClr val="black"/>
                          </a:solidFill>
                          <a:effectLst/>
                          <a:uLnTx/>
                          <a:uFillTx/>
                          <a:latin typeface="+mj-ea"/>
                          <a:ea typeface="+mn-ea"/>
                          <a:cs typeface="+mn-cs"/>
                        </a:rPr>
                        <a:t>)</a:t>
                      </a:r>
                      <a:endParaRPr kumimoji="1" lang="ja-JP" altLang="en-US" sz="900" b="1" kern="1200" dirty="0">
                        <a:solidFill>
                          <a:schemeClr val="dk1"/>
                        </a:solidFill>
                        <a:latin typeface="+mj-ea"/>
                        <a:ea typeface="+mn-ea"/>
                        <a:cs typeface="+mn-cs"/>
                      </a:endParaRPr>
                    </a:p>
                  </a:txBody>
                  <a:tcPr anchor="ctr">
                    <a:lnL w="6350" cap="flat" cmpd="sng" algn="ctr">
                      <a:solidFill>
                        <a:schemeClr val="accent6">
                          <a:lumMod val="75000"/>
                        </a:schemeClr>
                      </a:solidFill>
                      <a:prstDash val="sysDash"/>
                      <a:round/>
                      <a:headEnd type="none" w="med" len="med"/>
                      <a:tailEnd type="none" w="med" len="med"/>
                    </a:lnL>
                    <a:lnR w="6350" cap="flat" cmpd="sng" algn="ctr">
                      <a:solidFill>
                        <a:schemeClr val="accent6">
                          <a:lumMod val="75000"/>
                        </a:schemeClr>
                      </a:solidFill>
                      <a:prstDash val="sysDash"/>
                      <a:round/>
                      <a:headEnd type="none" w="med" len="med"/>
                      <a:tailEnd type="none" w="med" len="med"/>
                    </a:lnR>
                    <a:lnT w="6350" cap="flat" cmpd="sng" algn="ctr">
                      <a:solidFill>
                        <a:schemeClr val="accent6">
                          <a:lumMod val="75000"/>
                        </a:schemeClr>
                      </a:solidFill>
                      <a:prstDash val="sysDash"/>
                      <a:round/>
                      <a:headEnd type="none" w="med" len="med"/>
                      <a:tailEnd type="none" w="med" len="med"/>
                    </a:lnT>
                    <a:lnB w="6350" cap="flat" cmpd="sng" algn="ctr">
                      <a:solidFill>
                        <a:schemeClr val="accent6">
                          <a:lumMod val="75000"/>
                        </a:schemeClr>
                      </a:solidFill>
                      <a:prstDash val="sysDash"/>
                      <a:round/>
                      <a:headEnd type="none" w="med" len="med"/>
                      <a:tailEnd type="none" w="med" len="med"/>
                    </a:lnB>
                  </a:tcPr>
                </a:tc>
                <a:tc>
                  <a:txBody>
                    <a:bodyPr/>
                    <a:lstStyle/>
                    <a:p>
                      <a:r>
                        <a:rPr kumimoji="1" lang="en-US" altLang="ja-JP" sz="800" b="1" i="0" u="none" strike="noStrike" kern="1200" cap="none" spc="0" normalizeH="0" baseline="0" noProof="0" dirty="0">
                          <a:ln>
                            <a:noFill/>
                          </a:ln>
                          <a:solidFill>
                            <a:srgbClr val="0070C0"/>
                          </a:solidFill>
                          <a:effectLst/>
                          <a:uLnTx/>
                          <a:uFillTx/>
                          <a:latin typeface="ＭＳ Ｐゴシック" panose="020B0600070205080204" pitchFamily="50" charset="-128"/>
                          <a:ea typeface="+mn-ea"/>
                          <a:cs typeface="+mn-cs"/>
                        </a:rPr>
                        <a:t>【</a:t>
                      </a:r>
                      <a:r>
                        <a:rPr kumimoji="1" lang="ja-JP" altLang="en-US" sz="800" b="1" i="0" u="none" strike="noStrike" kern="1200" cap="none" spc="0" normalizeH="0" baseline="0" noProof="0" dirty="0">
                          <a:ln>
                            <a:noFill/>
                          </a:ln>
                          <a:solidFill>
                            <a:srgbClr val="0070C0"/>
                          </a:solidFill>
                          <a:effectLst/>
                          <a:uLnTx/>
                          <a:uFillTx/>
                          <a:latin typeface="ＭＳ Ｐゴシック" panose="020B0600070205080204" pitchFamily="50" charset="-128"/>
                          <a:ea typeface="+mn-ea"/>
                          <a:cs typeface="+mn-cs"/>
                        </a:rPr>
                        <a:t>職員向け</a:t>
                      </a:r>
                      <a:r>
                        <a:rPr kumimoji="1" lang="en-US" altLang="ja-JP" sz="800" b="1" i="0" u="none" strike="noStrike" kern="1200" cap="none" spc="0" normalizeH="0" baseline="0" noProof="0" dirty="0">
                          <a:ln>
                            <a:noFill/>
                          </a:ln>
                          <a:solidFill>
                            <a:srgbClr val="0070C0"/>
                          </a:solidFill>
                          <a:effectLst/>
                          <a:uLnTx/>
                          <a:uFillTx/>
                          <a:latin typeface="ＭＳ Ｐゴシック" panose="020B0600070205080204" pitchFamily="50" charset="-128"/>
                          <a:ea typeface="+mn-ea"/>
                          <a:cs typeface="+mn-cs"/>
                        </a:rPr>
                        <a:t>】</a:t>
                      </a:r>
                      <a:r>
                        <a:rPr kumimoji="1" lang="ja-JP" altLang="en-US" sz="800" b="1" i="0" u="none" strike="noStrike" kern="1200" cap="none" spc="0" normalizeH="0" baseline="0" noProof="0" dirty="0">
                          <a:ln>
                            <a:noFill/>
                          </a:ln>
                          <a:solidFill>
                            <a:srgbClr val="0070C0"/>
                          </a:solidFill>
                          <a:effectLst/>
                          <a:uLnTx/>
                          <a:uFillTx/>
                          <a:latin typeface="ＭＳ Ｐゴシック" panose="020B0600070205080204" pitchFamily="50" charset="-128"/>
                          <a:ea typeface="+mn-ea"/>
                          <a:cs typeface="+mn-cs"/>
                        </a:rPr>
                        <a:t>　</a:t>
                      </a:r>
                      <a:r>
                        <a:rPr kumimoji="1" lang="ja-JP" altLang="en-US" sz="1000" b="1" dirty="0">
                          <a:latin typeface="+mj-ea"/>
                          <a:ea typeface="+mj-ea"/>
                        </a:rPr>
                        <a:t>介護事故トラブルを防ぐポイント　</a:t>
                      </a:r>
                      <a:endParaRPr kumimoji="1" lang="en-US" altLang="ja-JP" sz="1000" b="1" dirty="0">
                        <a:latin typeface="+mj-ea"/>
                        <a:ea typeface="+mj-ea"/>
                      </a:endParaRPr>
                    </a:p>
                    <a:p>
                      <a:r>
                        <a:rPr kumimoji="1" lang="ja-JP" altLang="en-US" sz="900" b="1" dirty="0">
                          <a:latin typeface="+mj-ea"/>
                          <a:ea typeface="+mj-ea"/>
                        </a:rPr>
                        <a:t>　　　　　　　　～リスクが高まるタイミングをキャッチしよう</a:t>
                      </a:r>
                      <a:r>
                        <a:rPr kumimoji="1" lang="en-US" altLang="ja-JP" sz="900" b="1" dirty="0">
                          <a:latin typeface="+mj-ea"/>
                          <a:ea typeface="+mj-ea"/>
                        </a:rPr>
                        <a:t>〜</a:t>
                      </a:r>
                      <a:r>
                        <a:rPr kumimoji="1" lang="ja-JP" altLang="en-US" sz="900" b="1" dirty="0">
                          <a:latin typeface="+mj-ea"/>
                          <a:ea typeface="+mj-ea"/>
                        </a:rPr>
                        <a:t>　</a:t>
                      </a:r>
                      <a:endParaRPr kumimoji="1" lang="en-US" altLang="ja-JP" sz="900" b="1" dirty="0">
                        <a:latin typeface="+mj-ea"/>
                        <a:ea typeface="+mj-ea"/>
                      </a:endParaRPr>
                    </a:p>
                  </a:txBody>
                  <a:tcPr anchor="ctr">
                    <a:lnL w="6350" cap="flat" cmpd="sng" algn="ctr">
                      <a:solidFill>
                        <a:schemeClr val="accent6">
                          <a:lumMod val="75000"/>
                        </a:schemeClr>
                      </a:solidFill>
                      <a:prstDash val="sysDash"/>
                      <a:round/>
                      <a:headEnd type="none" w="med" len="med"/>
                      <a:tailEnd type="none" w="med" len="med"/>
                    </a:lnL>
                    <a:lnR w="6350" cap="flat" cmpd="sng" algn="ctr">
                      <a:solidFill>
                        <a:schemeClr val="accent6">
                          <a:lumMod val="75000"/>
                        </a:schemeClr>
                      </a:solidFill>
                      <a:prstDash val="sysDash"/>
                      <a:round/>
                      <a:headEnd type="none" w="med" len="med"/>
                      <a:tailEnd type="none" w="med" len="med"/>
                    </a:lnR>
                    <a:lnT w="6350" cap="flat" cmpd="sng" algn="ctr">
                      <a:solidFill>
                        <a:schemeClr val="accent6">
                          <a:lumMod val="75000"/>
                        </a:schemeClr>
                      </a:solidFill>
                      <a:prstDash val="sysDash"/>
                      <a:round/>
                      <a:headEnd type="none" w="med" len="med"/>
                      <a:tailEnd type="none" w="med" len="med"/>
                    </a:lnT>
                    <a:lnB w="6350" cap="flat" cmpd="sng" algn="ctr">
                      <a:solidFill>
                        <a:schemeClr val="accent6">
                          <a:lumMod val="75000"/>
                        </a:schemeClr>
                      </a:solidFill>
                      <a:prstDash val="sysDash"/>
                      <a:round/>
                      <a:headEnd type="none" w="med" len="med"/>
                      <a:tailEnd type="none" w="med" len="med"/>
                    </a:lnB>
                  </a:tcPr>
                </a:tc>
                <a:tc>
                  <a:txBody>
                    <a:bodyPr/>
                    <a:lstStyle/>
                    <a:p>
                      <a:r>
                        <a:rPr kumimoji="1" lang="ja-JP" altLang="en-US" sz="800" b="0" kern="1200" dirty="0">
                          <a:solidFill>
                            <a:schemeClr val="dk1"/>
                          </a:solidFill>
                          <a:latin typeface="+mj-ea"/>
                          <a:ea typeface="+mn-ea"/>
                          <a:cs typeface="+mn-cs"/>
                        </a:rPr>
                        <a:t>ツツイグループ　</a:t>
                      </a:r>
                      <a:endParaRPr kumimoji="1" lang="en-US" altLang="ja-JP" sz="800" b="0" kern="1200" dirty="0">
                        <a:solidFill>
                          <a:schemeClr val="dk1"/>
                        </a:solidFill>
                        <a:latin typeface="+mj-ea"/>
                        <a:ea typeface="+mn-ea"/>
                        <a:cs typeface="+mn-cs"/>
                      </a:endParaRPr>
                    </a:p>
                    <a:p>
                      <a:r>
                        <a:rPr kumimoji="1" lang="ja-JP" altLang="en-US" sz="800" b="0" kern="1200" dirty="0">
                          <a:solidFill>
                            <a:schemeClr val="dk1"/>
                          </a:solidFill>
                          <a:latin typeface="+mj-ea"/>
                          <a:ea typeface="+mn-ea"/>
                          <a:cs typeface="+mn-cs"/>
                        </a:rPr>
                        <a:t>顧問兼コンプライアンス室</a:t>
                      </a:r>
                      <a:endParaRPr kumimoji="1" lang="en-US" altLang="ja-JP" sz="800" b="0" kern="1200" dirty="0">
                        <a:solidFill>
                          <a:schemeClr val="dk1"/>
                        </a:solidFill>
                        <a:latin typeface="+mj-ea"/>
                        <a:ea typeface="+mn-ea"/>
                        <a:cs typeface="+mn-cs"/>
                      </a:endParaRPr>
                    </a:p>
                    <a:p>
                      <a:r>
                        <a:rPr kumimoji="1" lang="ja-JP" altLang="en-US" sz="800" b="1" kern="1200" dirty="0">
                          <a:solidFill>
                            <a:schemeClr val="dk1"/>
                          </a:solidFill>
                          <a:latin typeface="+mj-ea"/>
                          <a:ea typeface="+mn-ea"/>
                          <a:cs typeface="+mn-cs"/>
                        </a:rPr>
                        <a:t>　                 </a:t>
                      </a:r>
                      <a:r>
                        <a:rPr kumimoji="1" lang="ja-JP" altLang="en-US" sz="800" b="0" kern="1200" dirty="0">
                          <a:solidFill>
                            <a:schemeClr val="dk1"/>
                          </a:solidFill>
                          <a:latin typeface="+mj-ea"/>
                          <a:ea typeface="+mn-ea"/>
                          <a:cs typeface="+mn-cs"/>
                        </a:rPr>
                        <a:t>室長 </a:t>
                      </a:r>
                      <a:r>
                        <a:rPr kumimoji="1" lang="ja-JP" altLang="en-US" sz="800" b="1" kern="1200" dirty="0">
                          <a:solidFill>
                            <a:schemeClr val="dk1"/>
                          </a:solidFill>
                          <a:latin typeface="ＭＳ Ｐゴシック" panose="020B0600070205080204" pitchFamily="50" charset="-128"/>
                          <a:ea typeface="ＭＳ Ｐゴシック" panose="020B0600070205080204" pitchFamily="50" charset="-128"/>
                          <a:cs typeface="+mn-cs"/>
                        </a:rPr>
                        <a:t>松川竜也 氏</a:t>
                      </a:r>
                      <a:endParaRPr kumimoji="1" lang="en-US" altLang="ja-JP" sz="800" b="1" dirty="0">
                        <a:latin typeface="ＭＳ Ｐゴシック" panose="020B0600070205080204" pitchFamily="50" charset="-128"/>
                        <a:ea typeface="ＭＳ Ｐゴシック" panose="020B0600070205080204" pitchFamily="50" charset="-128"/>
                      </a:endParaRPr>
                    </a:p>
                  </a:txBody>
                  <a:tcPr anchor="ctr">
                    <a:lnL w="6350" cap="flat" cmpd="sng" algn="ctr">
                      <a:solidFill>
                        <a:schemeClr val="accent6">
                          <a:lumMod val="75000"/>
                        </a:schemeClr>
                      </a:solidFill>
                      <a:prstDash val="sysDash"/>
                      <a:round/>
                      <a:headEnd type="none" w="med" len="med"/>
                      <a:tailEnd type="none" w="med" len="med"/>
                    </a:lnL>
                    <a:lnR w="6350" cap="flat" cmpd="sng" algn="ctr">
                      <a:solidFill>
                        <a:schemeClr val="accent6">
                          <a:lumMod val="75000"/>
                        </a:schemeClr>
                      </a:solidFill>
                      <a:prstDash val="sysDash"/>
                      <a:round/>
                      <a:headEnd type="none" w="med" len="med"/>
                      <a:tailEnd type="none" w="med" len="med"/>
                    </a:lnR>
                    <a:lnT w="6350" cap="flat" cmpd="sng" algn="ctr">
                      <a:solidFill>
                        <a:schemeClr val="accent6">
                          <a:lumMod val="75000"/>
                        </a:schemeClr>
                      </a:solidFill>
                      <a:prstDash val="sysDash"/>
                      <a:round/>
                      <a:headEnd type="none" w="med" len="med"/>
                      <a:tailEnd type="none" w="med" len="med"/>
                    </a:lnT>
                    <a:lnB w="6350" cap="flat" cmpd="sng" algn="ctr">
                      <a:solidFill>
                        <a:schemeClr val="accent6">
                          <a:lumMod val="75000"/>
                        </a:schemeClr>
                      </a:solidFill>
                      <a:prstDash val="sysDash"/>
                      <a:round/>
                      <a:headEnd type="none" w="med" len="med"/>
                      <a:tailEnd type="none" w="med" len="med"/>
                    </a:lnB>
                  </a:tcPr>
                </a:tc>
                <a:extLst>
                  <a:ext uri="{0D108BD9-81ED-4DB2-BD59-A6C34878D82A}">
                    <a16:rowId xmlns:a16="http://schemas.microsoft.com/office/drawing/2014/main" val="2712568148"/>
                  </a:ext>
                </a:extLst>
              </a:tr>
              <a:tr h="453749">
                <a:tc>
                  <a:txBody>
                    <a:bodyPr/>
                    <a:lstStyle/>
                    <a:p>
                      <a:pPr algn="ctr"/>
                      <a:r>
                        <a:rPr kumimoji="1" lang="en-US" altLang="ja-JP" sz="1400" b="1" dirty="0">
                          <a:solidFill>
                            <a:schemeClr val="tx1"/>
                          </a:solidFill>
                          <a:latin typeface="+mj-ea"/>
                          <a:ea typeface="+mj-ea"/>
                        </a:rPr>
                        <a:t>11</a:t>
                      </a:r>
                      <a:endParaRPr kumimoji="1" lang="ja-JP" altLang="en-US" sz="1400" b="1" dirty="0">
                        <a:solidFill>
                          <a:schemeClr val="tx1"/>
                        </a:solidFill>
                        <a:latin typeface="+mj-ea"/>
                        <a:ea typeface="+mj-ea"/>
                      </a:endParaRPr>
                    </a:p>
                  </a:txBody>
                  <a:tcPr marL="0" marR="0" anchor="ctr">
                    <a:lnL w="6350" cap="flat" cmpd="sng" algn="ctr">
                      <a:solidFill>
                        <a:schemeClr val="accent6">
                          <a:lumMod val="75000"/>
                        </a:schemeClr>
                      </a:solidFill>
                      <a:prstDash val="sysDash"/>
                      <a:round/>
                      <a:headEnd type="none" w="med" len="med"/>
                      <a:tailEnd type="none" w="med" len="med"/>
                    </a:lnL>
                    <a:lnR w="6350" cap="flat" cmpd="sng" algn="ctr">
                      <a:solidFill>
                        <a:schemeClr val="accent6">
                          <a:lumMod val="75000"/>
                        </a:schemeClr>
                      </a:solidFill>
                      <a:prstDash val="sysDash"/>
                      <a:round/>
                      <a:headEnd type="none" w="med" len="med"/>
                      <a:tailEnd type="none" w="med" len="med"/>
                    </a:lnR>
                    <a:lnT w="6350" cap="flat" cmpd="sng" algn="ctr">
                      <a:solidFill>
                        <a:schemeClr val="accent6">
                          <a:lumMod val="75000"/>
                        </a:schemeClr>
                      </a:solidFill>
                      <a:prstDash val="sysDash"/>
                      <a:round/>
                      <a:headEnd type="none" w="med" len="med"/>
                      <a:tailEnd type="none" w="med" len="med"/>
                    </a:lnT>
                    <a:lnB w="6350" cap="flat" cmpd="sng" algn="ctr">
                      <a:solidFill>
                        <a:schemeClr val="accent6">
                          <a:lumMod val="75000"/>
                        </a:schemeClr>
                      </a:solidFill>
                      <a:prstDash val="sysDash"/>
                      <a:round/>
                      <a:headEnd type="none" w="med" len="med"/>
                      <a:tailEnd type="none" w="med" len="med"/>
                    </a:lnB>
                  </a:tcPr>
                </a:tc>
                <a:tc>
                  <a:txBody>
                    <a:bodyPr/>
                    <a:lstStyle/>
                    <a:p>
                      <a:pPr marL="0" marR="0" lvl="0" indent="0" algn="l" defTabSz="777514" rtl="0" eaLnBrk="1" fontAlgn="auto" latinLnBrk="0" hangingPunct="1">
                        <a:lnSpc>
                          <a:spcPct val="100000"/>
                        </a:lnSpc>
                        <a:spcBef>
                          <a:spcPts val="0"/>
                        </a:spcBef>
                        <a:spcAft>
                          <a:spcPts val="0"/>
                        </a:spcAft>
                        <a:buClrTx/>
                        <a:buSzTx/>
                        <a:buFontTx/>
                        <a:buNone/>
                        <a:tabLst/>
                        <a:defRPr/>
                      </a:pPr>
                      <a:r>
                        <a:rPr kumimoji="1" lang="en-US" altLang="ja-JP" sz="900" b="1" u="none" strike="noStrike" kern="1200" cap="none" spc="0" normalizeH="0" baseline="0" noProof="0" dirty="0">
                          <a:ln>
                            <a:noFill/>
                          </a:ln>
                          <a:solidFill>
                            <a:schemeClr val="tx1"/>
                          </a:solidFill>
                          <a:effectLst/>
                          <a:uLnTx/>
                          <a:uFillTx/>
                          <a:latin typeface="+mj-ea"/>
                          <a:ea typeface="+mj-ea"/>
                        </a:rPr>
                        <a:t>2/12(</a:t>
                      </a:r>
                      <a:r>
                        <a:rPr kumimoji="1" lang="ja-JP" altLang="en-US" sz="900" b="1" u="none" strike="noStrike" kern="1200" cap="none" spc="0" normalizeH="0" baseline="0" noProof="0" dirty="0">
                          <a:ln>
                            <a:noFill/>
                          </a:ln>
                          <a:solidFill>
                            <a:schemeClr val="tx1"/>
                          </a:solidFill>
                          <a:effectLst/>
                          <a:uLnTx/>
                          <a:uFillTx/>
                          <a:latin typeface="+mj-ea"/>
                          <a:ea typeface="+mj-ea"/>
                        </a:rPr>
                        <a:t>木</a:t>
                      </a:r>
                      <a:r>
                        <a:rPr kumimoji="1" lang="en-US" altLang="ja-JP" sz="900" b="1" u="none" strike="noStrike" kern="1200" cap="none" spc="0" normalizeH="0" baseline="0" noProof="0" dirty="0">
                          <a:ln>
                            <a:noFill/>
                          </a:ln>
                          <a:solidFill>
                            <a:schemeClr val="tx1"/>
                          </a:solidFill>
                          <a:effectLst/>
                          <a:uLnTx/>
                          <a:uFillTx/>
                          <a:latin typeface="+mj-ea"/>
                          <a:ea typeface="+mj-ea"/>
                        </a:rPr>
                        <a:t>)</a:t>
                      </a:r>
                      <a:r>
                        <a:rPr kumimoji="1" lang="ja-JP" altLang="en-US" sz="900" b="1" u="none" strike="noStrike" kern="1200" cap="none" spc="0" normalizeH="0" baseline="0" noProof="0" dirty="0">
                          <a:ln>
                            <a:noFill/>
                          </a:ln>
                          <a:solidFill>
                            <a:schemeClr val="tx1"/>
                          </a:solidFill>
                          <a:effectLst/>
                          <a:uLnTx/>
                          <a:uFillTx/>
                          <a:latin typeface="+mj-ea"/>
                          <a:ea typeface="+mj-ea"/>
                        </a:rPr>
                        <a:t>～</a:t>
                      </a:r>
                      <a:r>
                        <a:rPr kumimoji="1" lang="en-US" altLang="ja-JP" sz="900" b="1" u="none" strike="noStrike" kern="1200" cap="none" spc="0" normalizeH="0" baseline="0" noProof="0" dirty="0">
                          <a:ln>
                            <a:noFill/>
                          </a:ln>
                          <a:solidFill>
                            <a:schemeClr val="tx1"/>
                          </a:solidFill>
                          <a:effectLst/>
                          <a:uLnTx/>
                          <a:uFillTx/>
                          <a:latin typeface="+mj-ea"/>
                          <a:ea typeface="+mj-ea"/>
                        </a:rPr>
                        <a:t>2/25(</a:t>
                      </a:r>
                      <a:r>
                        <a:rPr kumimoji="1" lang="ja-JP" altLang="en-US" sz="900" b="1" u="none" strike="noStrike" kern="1200" cap="none" spc="0" normalizeH="0" baseline="0" noProof="0" dirty="0">
                          <a:ln>
                            <a:noFill/>
                          </a:ln>
                          <a:solidFill>
                            <a:schemeClr val="tx1"/>
                          </a:solidFill>
                          <a:effectLst/>
                          <a:uLnTx/>
                          <a:uFillTx/>
                          <a:latin typeface="+mj-ea"/>
                          <a:ea typeface="+mj-ea"/>
                        </a:rPr>
                        <a:t>水</a:t>
                      </a:r>
                      <a:r>
                        <a:rPr kumimoji="1" lang="en-US" altLang="ja-JP" sz="900" b="1" u="none" strike="noStrike" kern="1200" cap="none" spc="0" normalizeH="0" baseline="0" noProof="0" dirty="0">
                          <a:ln>
                            <a:noFill/>
                          </a:ln>
                          <a:solidFill>
                            <a:schemeClr val="tx1"/>
                          </a:solidFill>
                          <a:effectLst/>
                          <a:uLnTx/>
                          <a:uFillTx/>
                          <a:latin typeface="+mj-ea"/>
                          <a:ea typeface="+mj-ea"/>
                        </a:rPr>
                        <a:t>)</a:t>
                      </a:r>
                      <a:endParaRPr kumimoji="1" lang="ja-JP" altLang="en-US" sz="900" b="1" dirty="0">
                        <a:solidFill>
                          <a:schemeClr val="tx1"/>
                        </a:solidFill>
                        <a:latin typeface="+mj-ea"/>
                        <a:ea typeface="+mj-ea"/>
                      </a:endParaRPr>
                    </a:p>
                  </a:txBody>
                  <a:tcPr anchor="ctr">
                    <a:lnL w="6350" cap="flat" cmpd="sng" algn="ctr">
                      <a:solidFill>
                        <a:schemeClr val="accent6">
                          <a:lumMod val="75000"/>
                        </a:schemeClr>
                      </a:solidFill>
                      <a:prstDash val="sysDash"/>
                      <a:round/>
                      <a:headEnd type="none" w="med" len="med"/>
                      <a:tailEnd type="none" w="med" len="med"/>
                    </a:lnL>
                    <a:lnR w="6350" cap="flat" cmpd="sng" algn="ctr">
                      <a:solidFill>
                        <a:schemeClr val="accent6">
                          <a:lumMod val="75000"/>
                        </a:schemeClr>
                      </a:solidFill>
                      <a:prstDash val="sysDash"/>
                      <a:round/>
                      <a:headEnd type="none" w="med" len="med"/>
                      <a:tailEnd type="none" w="med" len="med"/>
                    </a:lnR>
                    <a:lnT w="6350" cap="flat" cmpd="sng" algn="ctr">
                      <a:solidFill>
                        <a:schemeClr val="accent6">
                          <a:lumMod val="75000"/>
                        </a:schemeClr>
                      </a:solidFill>
                      <a:prstDash val="sysDash"/>
                      <a:round/>
                      <a:headEnd type="none" w="med" len="med"/>
                      <a:tailEnd type="none" w="med" len="med"/>
                    </a:lnT>
                    <a:lnB w="6350" cap="flat" cmpd="sng" algn="ctr">
                      <a:solidFill>
                        <a:schemeClr val="accent6">
                          <a:lumMod val="75000"/>
                        </a:schemeClr>
                      </a:solidFill>
                      <a:prstDash val="sysDash"/>
                      <a:round/>
                      <a:headEnd type="none" w="med" len="med"/>
                      <a:tailEnd type="none" w="med" len="med"/>
                    </a:lnB>
                  </a:tcPr>
                </a:tc>
                <a:tc>
                  <a:txBody>
                    <a:bodyPr/>
                    <a:lstStyle/>
                    <a:p>
                      <a:r>
                        <a:rPr kumimoji="1" lang="en-US" altLang="ja-JP" sz="800" b="1" i="0" u="none" strike="noStrike" kern="1200" cap="none" spc="0" normalizeH="0" baseline="0" noProof="0" dirty="0">
                          <a:ln>
                            <a:noFill/>
                          </a:ln>
                          <a:solidFill>
                            <a:srgbClr val="ED7D31">
                              <a:lumMod val="75000"/>
                            </a:srgbClr>
                          </a:solidFill>
                          <a:effectLst/>
                          <a:uLnTx/>
                          <a:uFillTx/>
                          <a:latin typeface="ＭＳ Ｐゴシック" panose="020B0600070205080204" pitchFamily="50" charset="-128"/>
                          <a:ea typeface="+mn-ea"/>
                          <a:cs typeface="+mn-cs"/>
                        </a:rPr>
                        <a:t>【</a:t>
                      </a:r>
                      <a:r>
                        <a:rPr kumimoji="1" lang="ja-JP" altLang="en-US" sz="800" b="1" i="0" u="none" strike="noStrike" kern="1200" cap="none" spc="0" normalizeH="0" baseline="0" noProof="0" dirty="0">
                          <a:ln>
                            <a:noFill/>
                          </a:ln>
                          <a:solidFill>
                            <a:srgbClr val="ED7D31">
                              <a:lumMod val="75000"/>
                            </a:srgbClr>
                          </a:solidFill>
                          <a:effectLst/>
                          <a:uLnTx/>
                          <a:uFillTx/>
                          <a:latin typeface="ＭＳ Ｐゴシック" panose="020B0600070205080204" pitchFamily="50" charset="-128"/>
                          <a:ea typeface="+mn-ea"/>
                          <a:cs typeface="+mn-cs"/>
                        </a:rPr>
                        <a:t>管理者向け</a:t>
                      </a:r>
                      <a:r>
                        <a:rPr kumimoji="1" lang="en-US" altLang="ja-JP" sz="800" b="1" i="0" u="none" strike="noStrike" kern="1200" cap="none" spc="0" normalizeH="0" baseline="0" noProof="0" dirty="0">
                          <a:ln>
                            <a:noFill/>
                          </a:ln>
                          <a:solidFill>
                            <a:srgbClr val="ED7D31">
                              <a:lumMod val="75000"/>
                            </a:srgbClr>
                          </a:solidFill>
                          <a:effectLst/>
                          <a:uLnTx/>
                          <a:uFillTx/>
                          <a:latin typeface="ＭＳ Ｐゴシック" panose="020B0600070205080204" pitchFamily="50" charset="-128"/>
                          <a:ea typeface="+mn-ea"/>
                          <a:cs typeface="+mn-cs"/>
                        </a:rPr>
                        <a:t>】</a:t>
                      </a:r>
                      <a:r>
                        <a:rPr kumimoji="1" lang="ja-JP" altLang="en-US" sz="800" b="1" i="0" u="none" strike="noStrike" kern="1200" cap="none" spc="0" normalizeH="0" baseline="0" noProof="0" dirty="0">
                          <a:ln>
                            <a:noFill/>
                          </a:ln>
                          <a:solidFill>
                            <a:srgbClr val="ED7D31">
                              <a:lumMod val="75000"/>
                            </a:srgbClr>
                          </a:solidFill>
                          <a:effectLst/>
                          <a:uLnTx/>
                          <a:uFillTx/>
                          <a:latin typeface="ＭＳ Ｐゴシック" panose="020B0600070205080204" pitchFamily="50" charset="-128"/>
                          <a:ea typeface="+mn-ea"/>
                          <a:cs typeface="+mn-cs"/>
                        </a:rPr>
                        <a:t>　</a:t>
                      </a:r>
                      <a:r>
                        <a:rPr kumimoji="1" lang="ja-JP" altLang="en-US" sz="1000" b="1" dirty="0">
                          <a:latin typeface="+mj-ea"/>
                          <a:ea typeface="+mj-ea"/>
                        </a:rPr>
                        <a:t>外国人介護従事者の採用に必要なステップとは？　</a:t>
                      </a:r>
                    </a:p>
                  </a:txBody>
                  <a:tcPr anchor="ctr">
                    <a:lnL w="6350" cap="flat" cmpd="sng" algn="ctr">
                      <a:solidFill>
                        <a:schemeClr val="accent6">
                          <a:lumMod val="75000"/>
                        </a:schemeClr>
                      </a:solidFill>
                      <a:prstDash val="sysDash"/>
                      <a:round/>
                      <a:headEnd type="none" w="med" len="med"/>
                      <a:tailEnd type="none" w="med" len="med"/>
                    </a:lnL>
                    <a:lnR w="6350" cap="flat" cmpd="sng" algn="ctr">
                      <a:solidFill>
                        <a:schemeClr val="accent6">
                          <a:lumMod val="75000"/>
                        </a:schemeClr>
                      </a:solidFill>
                      <a:prstDash val="sysDash"/>
                      <a:round/>
                      <a:headEnd type="none" w="med" len="med"/>
                      <a:tailEnd type="none" w="med" len="med"/>
                    </a:lnR>
                    <a:lnT w="6350" cap="flat" cmpd="sng" algn="ctr">
                      <a:solidFill>
                        <a:schemeClr val="accent6">
                          <a:lumMod val="75000"/>
                        </a:schemeClr>
                      </a:solidFill>
                      <a:prstDash val="sysDash"/>
                      <a:round/>
                      <a:headEnd type="none" w="med" len="med"/>
                      <a:tailEnd type="none" w="med" len="med"/>
                    </a:lnT>
                    <a:lnB w="6350" cap="flat" cmpd="sng" algn="ctr">
                      <a:solidFill>
                        <a:schemeClr val="accent6">
                          <a:lumMod val="75000"/>
                        </a:schemeClr>
                      </a:solidFill>
                      <a:prstDash val="sysDash"/>
                      <a:round/>
                      <a:headEnd type="none" w="med" len="med"/>
                      <a:tailEnd type="none" w="med" len="med"/>
                    </a:lnB>
                  </a:tcPr>
                </a:tc>
                <a:tc>
                  <a:txBody>
                    <a:bodyPr/>
                    <a:lstStyle/>
                    <a:p>
                      <a:r>
                        <a:rPr kumimoji="1" lang="en-US" altLang="ja-JP" sz="800" b="0" dirty="0">
                          <a:latin typeface="+mj-ea"/>
                          <a:ea typeface="+mj-ea"/>
                        </a:rPr>
                        <a:t>PERSOL Global Workforce</a:t>
                      </a:r>
                      <a:r>
                        <a:rPr kumimoji="1" lang="ja-JP" altLang="en-US" sz="800" b="0" dirty="0">
                          <a:latin typeface="+mj-ea"/>
                          <a:ea typeface="+mj-ea"/>
                        </a:rPr>
                        <a:t>株式会社</a:t>
                      </a:r>
                    </a:p>
                    <a:p>
                      <a:r>
                        <a:rPr kumimoji="1" lang="ja-JP" altLang="en-US" sz="800" b="1" dirty="0">
                          <a:latin typeface="+mj-ea"/>
                          <a:ea typeface="+mj-ea"/>
                        </a:rPr>
                        <a:t>　 </a:t>
                      </a:r>
                      <a:r>
                        <a:rPr kumimoji="1" lang="ja-JP" altLang="en-US" sz="800" b="0" dirty="0">
                          <a:latin typeface="+mj-ea"/>
                          <a:ea typeface="+mj-ea"/>
                        </a:rPr>
                        <a:t>代表取締役社長 </a:t>
                      </a:r>
                      <a:r>
                        <a:rPr kumimoji="1" lang="ja-JP" altLang="en-US" sz="800" b="1" dirty="0">
                          <a:latin typeface="ＭＳ Ｐゴシック" panose="020B0600070205080204" pitchFamily="50" charset="-128"/>
                          <a:ea typeface="ＭＳ Ｐゴシック" panose="020B0600070205080204" pitchFamily="50" charset="-128"/>
                        </a:rPr>
                        <a:t>多田盛弘 氏</a:t>
                      </a:r>
                    </a:p>
                  </a:txBody>
                  <a:tcPr anchor="ctr">
                    <a:lnL w="6350" cap="flat" cmpd="sng" algn="ctr">
                      <a:solidFill>
                        <a:schemeClr val="accent6">
                          <a:lumMod val="75000"/>
                        </a:schemeClr>
                      </a:solidFill>
                      <a:prstDash val="sysDash"/>
                      <a:round/>
                      <a:headEnd type="none" w="med" len="med"/>
                      <a:tailEnd type="none" w="med" len="med"/>
                    </a:lnL>
                    <a:lnR w="6350" cap="flat" cmpd="sng" algn="ctr">
                      <a:solidFill>
                        <a:schemeClr val="accent6">
                          <a:lumMod val="75000"/>
                        </a:schemeClr>
                      </a:solidFill>
                      <a:prstDash val="sysDash"/>
                      <a:round/>
                      <a:headEnd type="none" w="med" len="med"/>
                      <a:tailEnd type="none" w="med" len="med"/>
                    </a:lnR>
                    <a:lnT w="6350" cap="flat" cmpd="sng" algn="ctr">
                      <a:solidFill>
                        <a:schemeClr val="accent6">
                          <a:lumMod val="75000"/>
                        </a:schemeClr>
                      </a:solidFill>
                      <a:prstDash val="sysDash"/>
                      <a:round/>
                      <a:headEnd type="none" w="med" len="med"/>
                      <a:tailEnd type="none" w="med" len="med"/>
                    </a:lnT>
                    <a:lnB w="6350" cap="flat" cmpd="sng" algn="ctr">
                      <a:solidFill>
                        <a:schemeClr val="accent6">
                          <a:lumMod val="75000"/>
                        </a:schemeClr>
                      </a:solidFill>
                      <a:prstDash val="sysDash"/>
                      <a:round/>
                      <a:headEnd type="none" w="med" len="med"/>
                      <a:tailEnd type="none" w="med" len="med"/>
                    </a:lnB>
                  </a:tcPr>
                </a:tc>
                <a:extLst>
                  <a:ext uri="{0D108BD9-81ED-4DB2-BD59-A6C34878D82A}">
                    <a16:rowId xmlns:a16="http://schemas.microsoft.com/office/drawing/2014/main" val="2070240765"/>
                  </a:ext>
                </a:extLst>
              </a:tr>
              <a:tr h="381313">
                <a:tc>
                  <a:txBody>
                    <a:bodyPr/>
                    <a:lstStyle/>
                    <a:p>
                      <a:pPr algn="ctr"/>
                      <a:r>
                        <a:rPr kumimoji="1" lang="en-US" altLang="ja-JP" sz="1400" b="1" dirty="0">
                          <a:latin typeface="+mj-ea"/>
                          <a:ea typeface="+mj-ea"/>
                        </a:rPr>
                        <a:t>12</a:t>
                      </a:r>
                      <a:endParaRPr kumimoji="1" lang="ja-JP" altLang="en-US" sz="1400" b="1" dirty="0">
                        <a:latin typeface="+mj-ea"/>
                        <a:ea typeface="+mj-ea"/>
                      </a:endParaRPr>
                    </a:p>
                  </a:txBody>
                  <a:tcPr marL="0" marR="0" anchor="ctr">
                    <a:lnL w="6350" cap="flat" cmpd="sng" algn="ctr">
                      <a:solidFill>
                        <a:schemeClr val="accent6">
                          <a:lumMod val="75000"/>
                        </a:schemeClr>
                      </a:solidFill>
                      <a:prstDash val="sysDash"/>
                      <a:round/>
                      <a:headEnd type="none" w="med" len="med"/>
                      <a:tailEnd type="none" w="med" len="med"/>
                    </a:lnL>
                    <a:lnR w="6350" cap="flat" cmpd="sng" algn="ctr">
                      <a:solidFill>
                        <a:schemeClr val="accent6">
                          <a:lumMod val="75000"/>
                        </a:schemeClr>
                      </a:solidFill>
                      <a:prstDash val="sysDash"/>
                      <a:round/>
                      <a:headEnd type="none" w="med" len="med"/>
                      <a:tailEnd type="none" w="med" len="med"/>
                    </a:lnR>
                    <a:lnT w="6350" cap="flat" cmpd="sng" algn="ctr">
                      <a:solidFill>
                        <a:schemeClr val="accent6">
                          <a:lumMod val="75000"/>
                        </a:schemeClr>
                      </a:solidFill>
                      <a:prstDash val="sysDash"/>
                      <a:round/>
                      <a:headEnd type="none" w="med" len="med"/>
                      <a:tailEnd type="none" w="med" len="med"/>
                    </a:lnT>
                    <a:lnB w="6350" cap="flat" cmpd="sng" algn="ctr">
                      <a:solidFill>
                        <a:schemeClr val="accent6">
                          <a:lumMod val="75000"/>
                        </a:schemeClr>
                      </a:solidFill>
                      <a:prstDash val="sysDash"/>
                      <a:round/>
                      <a:headEnd type="none" w="med" len="med"/>
                      <a:tailEnd type="none" w="med" len="med"/>
                    </a:lnB>
                  </a:tcPr>
                </a:tc>
                <a:tc>
                  <a:txBody>
                    <a:bodyPr/>
                    <a:lstStyle/>
                    <a:p>
                      <a:pPr marL="0" marR="0" lvl="0" indent="0" algn="l" defTabSz="777514" rtl="0" eaLnBrk="1" fontAlgn="auto" latinLnBrk="0" hangingPunct="1">
                        <a:lnSpc>
                          <a:spcPct val="100000"/>
                        </a:lnSpc>
                        <a:spcBef>
                          <a:spcPts val="0"/>
                        </a:spcBef>
                        <a:spcAft>
                          <a:spcPts val="0"/>
                        </a:spcAft>
                        <a:buClrTx/>
                        <a:buSzTx/>
                        <a:buFontTx/>
                        <a:buNone/>
                        <a:tabLst/>
                        <a:defRPr/>
                      </a:pPr>
                      <a:r>
                        <a:rPr kumimoji="1" lang="ja-JP" altLang="en-US" sz="900" b="1" u="none" strike="noStrike" kern="1200" cap="none" spc="0" normalizeH="0" baseline="0" noProof="0" dirty="0">
                          <a:ln>
                            <a:noFill/>
                          </a:ln>
                          <a:solidFill>
                            <a:prstClr val="black"/>
                          </a:solidFill>
                          <a:effectLst/>
                          <a:uLnTx/>
                          <a:uFillTx/>
                          <a:latin typeface="+mj-ea"/>
                          <a:ea typeface="+mj-ea"/>
                        </a:rPr>
                        <a:t> </a:t>
                      </a:r>
                      <a:r>
                        <a:rPr kumimoji="1" lang="en-US" altLang="ja-JP" sz="900" b="1" u="none" strike="noStrike" kern="1200" cap="none" spc="0" normalizeH="0" baseline="0" noProof="0" dirty="0">
                          <a:ln>
                            <a:noFill/>
                          </a:ln>
                          <a:solidFill>
                            <a:prstClr val="black"/>
                          </a:solidFill>
                          <a:effectLst/>
                          <a:uLnTx/>
                          <a:uFillTx/>
                          <a:latin typeface="+mj-ea"/>
                          <a:ea typeface="+mj-ea"/>
                        </a:rPr>
                        <a:t>3/11(</a:t>
                      </a:r>
                      <a:r>
                        <a:rPr kumimoji="1" lang="ja-JP" altLang="en-US" sz="900" b="1" u="none" strike="noStrike" kern="1200" cap="none" spc="0" normalizeH="0" baseline="0" noProof="0" dirty="0">
                          <a:ln>
                            <a:noFill/>
                          </a:ln>
                          <a:solidFill>
                            <a:prstClr val="black"/>
                          </a:solidFill>
                          <a:effectLst/>
                          <a:uLnTx/>
                          <a:uFillTx/>
                          <a:latin typeface="+mj-ea"/>
                          <a:ea typeface="+mj-ea"/>
                        </a:rPr>
                        <a:t>水</a:t>
                      </a:r>
                      <a:r>
                        <a:rPr kumimoji="1" lang="en-US" altLang="ja-JP" sz="900" b="1" u="none" strike="noStrike" kern="1200" cap="none" spc="0" normalizeH="0" baseline="0" noProof="0" dirty="0">
                          <a:ln>
                            <a:noFill/>
                          </a:ln>
                          <a:solidFill>
                            <a:prstClr val="black"/>
                          </a:solidFill>
                          <a:effectLst/>
                          <a:uLnTx/>
                          <a:uFillTx/>
                          <a:latin typeface="+mj-ea"/>
                          <a:ea typeface="+mj-ea"/>
                        </a:rPr>
                        <a:t>)</a:t>
                      </a:r>
                      <a:r>
                        <a:rPr kumimoji="1" lang="ja-JP" altLang="en-US" sz="900" b="1" u="none" strike="noStrike" kern="1200" cap="none" spc="0" normalizeH="0" baseline="0" noProof="0" dirty="0">
                          <a:ln>
                            <a:noFill/>
                          </a:ln>
                          <a:solidFill>
                            <a:prstClr val="black"/>
                          </a:solidFill>
                          <a:effectLst/>
                          <a:uLnTx/>
                          <a:uFillTx/>
                          <a:latin typeface="+mj-ea"/>
                          <a:ea typeface="+mj-ea"/>
                        </a:rPr>
                        <a:t>～</a:t>
                      </a:r>
                      <a:r>
                        <a:rPr kumimoji="1" lang="en-US" altLang="ja-JP" sz="900" b="1" u="none" strike="noStrike" kern="1200" cap="none" spc="0" normalizeH="0" baseline="0" noProof="0" dirty="0">
                          <a:ln>
                            <a:noFill/>
                          </a:ln>
                          <a:solidFill>
                            <a:prstClr val="black"/>
                          </a:solidFill>
                          <a:effectLst/>
                          <a:uLnTx/>
                          <a:uFillTx/>
                          <a:latin typeface="+mj-ea"/>
                          <a:ea typeface="+mj-ea"/>
                        </a:rPr>
                        <a:t>3/24(</a:t>
                      </a:r>
                      <a:r>
                        <a:rPr kumimoji="1" lang="ja-JP" altLang="en-US" sz="900" b="1" u="none" strike="noStrike" kern="1200" cap="none" spc="0" normalizeH="0" baseline="0" noProof="0" dirty="0">
                          <a:ln>
                            <a:noFill/>
                          </a:ln>
                          <a:solidFill>
                            <a:prstClr val="black"/>
                          </a:solidFill>
                          <a:effectLst/>
                          <a:uLnTx/>
                          <a:uFillTx/>
                          <a:latin typeface="+mj-ea"/>
                          <a:ea typeface="+mj-ea"/>
                        </a:rPr>
                        <a:t>火</a:t>
                      </a:r>
                      <a:r>
                        <a:rPr kumimoji="1" lang="en-US" altLang="ja-JP" sz="900" b="1" u="none" strike="noStrike" kern="1200" cap="none" spc="0" normalizeH="0" baseline="0" noProof="0" dirty="0">
                          <a:ln>
                            <a:noFill/>
                          </a:ln>
                          <a:solidFill>
                            <a:prstClr val="black"/>
                          </a:solidFill>
                          <a:effectLst/>
                          <a:uLnTx/>
                          <a:uFillTx/>
                          <a:latin typeface="+mj-ea"/>
                          <a:ea typeface="+mj-ea"/>
                        </a:rPr>
                        <a:t>)</a:t>
                      </a:r>
                      <a:endParaRPr kumimoji="1" lang="ja-JP" altLang="en-US" sz="900" b="1" dirty="0">
                        <a:latin typeface="+mj-ea"/>
                        <a:ea typeface="+mj-ea"/>
                      </a:endParaRPr>
                    </a:p>
                  </a:txBody>
                  <a:tcPr anchor="ctr">
                    <a:lnL w="6350" cap="flat" cmpd="sng" algn="ctr">
                      <a:solidFill>
                        <a:schemeClr val="accent6">
                          <a:lumMod val="75000"/>
                        </a:schemeClr>
                      </a:solidFill>
                      <a:prstDash val="sysDash"/>
                      <a:round/>
                      <a:headEnd type="none" w="med" len="med"/>
                      <a:tailEnd type="none" w="med" len="med"/>
                    </a:lnL>
                    <a:lnR w="6350" cap="flat" cmpd="sng" algn="ctr">
                      <a:solidFill>
                        <a:schemeClr val="accent6">
                          <a:lumMod val="75000"/>
                        </a:schemeClr>
                      </a:solidFill>
                      <a:prstDash val="sysDash"/>
                      <a:round/>
                      <a:headEnd type="none" w="med" len="med"/>
                      <a:tailEnd type="none" w="med" len="med"/>
                    </a:lnR>
                    <a:lnT w="6350" cap="flat" cmpd="sng" algn="ctr">
                      <a:solidFill>
                        <a:schemeClr val="accent6">
                          <a:lumMod val="75000"/>
                        </a:schemeClr>
                      </a:solidFill>
                      <a:prstDash val="sysDash"/>
                      <a:round/>
                      <a:headEnd type="none" w="med" len="med"/>
                      <a:tailEnd type="none" w="med" len="med"/>
                    </a:lnT>
                    <a:lnB w="6350" cap="flat" cmpd="sng" algn="ctr">
                      <a:solidFill>
                        <a:schemeClr val="accent6">
                          <a:lumMod val="75000"/>
                        </a:schemeClr>
                      </a:solidFill>
                      <a:prstDash val="sysDash"/>
                      <a:round/>
                      <a:headEnd type="none" w="med" len="med"/>
                      <a:tailEnd type="none" w="med" len="med"/>
                    </a:lnB>
                  </a:tcPr>
                </a:tc>
                <a:tc>
                  <a:txBody>
                    <a:bodyPr/>
                    <a:lstStyle/>
                    <a:p>
                      <a:r>
                        <a:rPr kumimoji="1" lang="en-US" altLang="ja-JP" sz="800" b="1" i="0" u="none" strike="noStrike" kern="1200" cap="none" spc="0" normalizeH="0" baseline="0" noProof="0" dirty="0">
                          <a:ln>
                            <a:noFill/>
                          </a:ln>
                          <a:solidFill>
                            <a:srgbClr val="0070C0"/>
                          </a:solidFill>
                          <a:effectLst/>
                          <a:uLnTx/>
                          <a:uFillTx/>
                          <a:latin typeface="ＭＳ Ｐゴシック" panose="020B0600070205080204" pitchFamily="50" charset="-128"/>
                          <a:ea typeface="+mn-ea"/>
                          <a:cs typeface="+mn-cs"/>
                        </a:rPr>
                        <a:t>【</a:t>
                      </a:r>
                      <a:r>
                        <a:rPr kumimoji="1" lang="ja-JP" altLang="en-US" sz="800" b="1" i="0" u="none" strike="noStrike" kern="1200" cap="none" spc="0" normalizeH="0" baseline="0" noProof="0" dirty="0">
                          <a:ln>
                            <a:noFill/>
                          </a:ln>
                          <a:solidFill>
                            <a:srgbClr val="0070C0"/>
                          </a:solidFill>
                          <a:effectLst/>
                          <a:uLnTx/>
                          <a:uFillTx/>
                          <a:latin typeface="ＭＳ Ｐゴシック" panose="020B0600070205080204" pitchFamily="50" charset="-128"/>
                          <a:ea typeface="+mn-ea"/>
                          <a:cs typeface="+mn-cs"/>
                        </a:rPr>
                        <a:t>職員向け</a:t>
                      </a:r>
                      <a:r>
                        <a:rPr kumimoji="1" lang="en-US" altLang="ja-JP" sz="800" b="1" i="0" u="none" strike="noStrike" kern="1200" cap="none" spc="0" normalizeH="0" baseline="0" noProof="0" dirty="0">
                          <a:ln>
                            <a:noFill/>
                          </a:ln>
                          <a:solidFill>
                            <a:srgbClr val="0070C0"/>
                          </a:solidFill>
                          <a:effectLst/>
                          <a:uLnTx/>
                          <a:uFillTx/>
                          <a:latin typeface="ＭＳ Ｐゴシック" panose="020B0600070205080204" pitchFamily="50" charset="-128"/>
                          <a:ea typeface="+mn-ea"/>
                          <a:cs typeface="+mn-cs"/>
                        </a:rPr>
                        <a:t>】</a:t>
                      </a:r>
                      <a:r>
                        <a:rPr kumimoji="1" lang="ja-JP" altLang="en-US" sz="800" b="1" i="0" u="none" strike="noStrike" kern="1200" cap="none" spc="0" normalizeH="0" baseline="0" noProof="0" dirty="0">
                          <a:ln>
                            <a:noFill/>
                          </a:ln>
                          <a:solidFill>
                            <a:srgbClr val="0070C0"/>
                          </a:solidFill>
                          <a:effectLst/>
                          <a:uLnTx/>
                          <a:uFillTx/>
                          <a:latin typeface="ＭＳ Ｐゴシック" panose="020B0600070205080204" pitchFamily="50" charset="-128"/>
                          <a:ea typeface="+mn-ea"/>
                          <a:cs typeface="+mn-cs"/>
                        </a:rPr>
                        <a:t>　</a:t>
                      </a:r>
                      <a:r>
                        <a:rPr kumimoji="1" lang="ja-JP" altLang="en-US" sz="1000" b="1" kern="1200" dirty="0">
                          <a:solidFill>
                            <a:schemeClr val="dk1"/>
                          </a:solidFill>
                          <a:latin typeface="+mj-ea"/>
                          <a:ea typeface="+mn-ea"/>
                          <a:cs typeface="+mn-cs"/>
                        </a:rPr>
                        <a:t>重度化予防のためのポジショニング</a:t>
                      </a:r>
                      <a:endParaRPr kumimoji="1" lang="en-US" altLang="ja-JP" sz="1000" b="1" kern="1200" dirty="0">
                        <a:solidFill>
                          <a:schemeClr val="dk1"/>
                        </a:solidFill>
                        <a:latin typeface="+mj-ea"/>
                        <a:ea typeface="+mn-ea"/>
                        <a:cs typeface="+mn-cs"/>
                      </a:endParaRPr>
                    </a:p>
                    <a:p>
                      <a:r>
                        <a:rPr kumimoji="1" lang="ja-JP" altLang="en-US" sz="900" b="1" kern="1200" dirty="0">
                          <a:solidFill>
                            <a:schemeClr val="dk1"/>
                          </a:solidFill>
                          <a:latin typeface="+mj-ea"/>
                          <a:ea typeface="+mn-ea"/>
                          <a:cs typeface="+mn-cs"/>
                        </a:rPr>
                        <a:t>　　　　　　　　～基本から実践まで～</a:t>
                      </a:r>
                      <a:endParaRPr kumimoji="1" lang="ja-JP" altLang="en-US" sz="900" b="1" dirty="0">
                        <a:latin typeface="+mj-ea"/>
                        <a:ea typeface="+mj-ea"/>
                      </a:endParaRPr>
                    </a:p>
                  </a:txBody>
                  <a:tcPr anchor="ctr">
                    <a:lnL w="6350" cap="flat" cmpd="sng" algn="ctr">
                      <a:solidFill>
                        <a:schemeClr val="accent6">
                          <a:lumMod val="75000"/>
                        </a:schemeClr>
                      </a:solidFill>
                      <a:prstDash val="sysDash"/>
                      <a:round/>
                      <a:headEnd type="none" w="med" len="med"/>
                      <a:tailEnd type="none" w="med" len="med"/>
                    </a:lnL>
                    <a:lnR w="6350" cap="flat" cmpd="sng" algn="ctr">
                      <a:solidFill>
                        <a:schemeClr val="accent6">
                          <a:lumMod val="75000"/>
                        </a:schemeClr>
                      </a:solidFill>
                      <a:prstDash val="sysDash"/>
                      <a:round/>
                      <a:headEnd type="none" w="med" len="med"/>
                      <a:tailEnd type="none" w="med" len="med"/>
                    </a:lnR>
                    <a:lnT w="6350" cap="flat" cmpd="sng" algn="ctr">
                      <a:solidFill>
                        <a:schemeClr val="accent6">
                          <a:lumMod val="75000"/>
                        </a:schemeClr>
                      </a:solidFill>
                      <a:prstDash val="sysDash"/>
                      <a:round/>
                      <a:headEnd type="none" w="med" len="med"/>
                      <a:tailEnd type="none" w="med" len="med"/>
                    </a:lnT>
                    <a:lnB w="6350" cap="flat" cmpd="sng" algn="ctr">
                      <a:solidFill>
                        <a:schemeClr val="accent6">
                          <a:lumMod val="75000"/>
                        </a:schemeClr>
                      </a:solidFill>
                      <a:prstDash val="sysDash"/>
                      <a:round/>
                      <a:headEnd type="none" w="med" len="med"/>
                      <a:tailEnd type="none" w="med" len="med"/>
                    </a:lnB>
                  </a:tcPr>
                </a:tc>
                <a:tc>
                  <a:txBody>
                    <a:bodyPr/>
                    <a:lstStyle/>
                    <a:p>
                      <a:r>
                        <a:rPr kumimoji="1" lang="ja-JP" altLang="en-US" sz="800" b="0" kern="1200" dirty="0">
                          <a:solidFill>
                            <a:schemeClr val="dk1"/>
                          </a:solidFill>
                          <a:latin typeface="+mj-ea"/>
                          <a:ea typeface="+mn-ea"/>
                          <a:cs typeface="+mn-cs"/>
                        </a:rPr>
                        <a:t>特定非営利活動法人リハケアリングネットワーク     </a:t>
                      </a:r>
                      <a:endParaRPr kumimoji="1" lang="en-US" altLang="ja-JP" sz="800" b="0" kern="1200" dirty="0">
                        <a:solidFill>
                          <a:schemeClr val="dk1"/>
                        </a:solidFill>
                        <a:latin typeface="+mj-ea"/>
                        <a:ea typeface="+mn-ea"/>
                        <a:cs typeface="+mn-cs"/>
                      </a:endParaRPr>
                    </a:p>
                    <a:p>
                      <a:r>
                        <a:rPr kumimoji="1" lang="ja-JP" altLang="en-US" sz="800" b="1" kern="1200" dirty="0">
                          <a:solidFill>
                            <a:schemeClr val="dk1"/>
                          </a:solidFill>
                          <a:latin typeface="+mj-ea"/>
                          <a:ea typeface="+mn-ea"/>
                          <a:cs typeface="+mn-cs"/>
                        </a:rPr>
                        <a:t>　                 </a:t>
                      </a:r>
                      <a:r>
                        <a:rPr kumimoji="1" lang="ja-JP" altLang="en-US" sz="800" b="0" kern="1200" dirty="0">
                          <a:solidFill>
                            <a:schemeClr val="dk1"/>
                          </a:solidFill>
                          <a:latin typeface="+mj-ea"/>
                          <a:ea typeface="+mn-ea"/>
                          <a:cs typeface="+mn-cs"/>
                        </a:rPr>
                        <a:t>理事長 </a:t>
                      </a:r>
                      <a:r>
                        <a:rPr kumimoji="1" lang="ja-JP" altLang="en-US" sz="800" b="1" kern="1200" dirty="0">
                          <a:solidFill>
                            <a:schemeClr val="dk1"/>
                          </a:solidFill>
                          <a:latin typeface="ＭＳ Ｐゴシック" panose="020B0600070205080204" pitchFamily="50" charset="-128"/>
                          <a:ea typeface="ＭＳ Ｐゴシック" panose="020B0600070205080204" pitchFamily="50" charset="-128"/>
                          <a:cs typeface="+mn-cs"/>
                        </a:rPr>
                        <a:t>香川寛 氏</a:t>
                      </a:r>
                      <a:endParaRPr kumimoji="1" lang="ja-JP" altLang="en-US" sz="800" b="1" dirty="0">
                        <a:latin typeface="ＭＳ Ｐゴシック" panose="020B0600070205080204" pitchFamily="50" charset="-128"/>
                        <a:ea typeface="ＭＳ Ｐゴシック" panose="020B0600070205080204" pitchFamily="50" charset="-128"/>
                      </a:endParaRPr>
                    </a:p>
                  </a:txBody>
                  <a:tcPr anchor="ctr">
                    <a:lnL w="6350" cap="flat" cmpd="sng" algn="ctr">
                      <a:solidFill>
                        <a:schemeClr val="accent6">
                          <a:lumMod val="75000"/>
                        </a:schemeClr>
                      </a:solidFill>
                      <a:prstDash val="sysDash"/>
                      <a:round/>
                      <a:headEnd type="none" w="med" len="med"/>
                      <a:tailEnd type="none" w="med" len="med"/>
                    </a:lnL>
                    <a:lnR w="6350" cap="flat" cmpd="sng" algn="ctr">
                      <a:solidFill>
                        <a:schemeClr val="accent6">
                          <a:lumMod val="75000"/>
                        </a:schemeClr>
                      </a:solidFill>
                      <a:prstDash val="sysDash"/>
                      <a:round/>
                      <a:headEnd type="none" w="med" len="med"/>
                      <a:tailEnd type="none" w="med" len="med"/>
                    </a:lnR>
                    <a:lnT w="6350" cap="flat" cmpd="sng" algn="ctr">
                      <a:solidFill>
                        <a:schemeClr val="accent6">
                          <a:lumMod val="75000"/>
                        </a:schemeClr>
                      </a:solidFill>
                      <a:prstDash val="sysDash"/>
                      <a:round/>
                      <a:headEnd type="none" w="med" len="med"/>
                      <a:tailEnd type="none" w="med" len="med"/>
                    </a:lnT>
                    <a:lnB w="6350" cap="flat" cmpd="sng" algn="ctr">
                      <a:solidFill>
                        <a:schemeClr val="accent6">
                          <a:lumMod val="75000"/>
                        </a:schemeClr>
                      </a:solidFill>
                      <a:prstDash val="sysDash"/>
                      <a:round/>
                      <a:headEnd type="none" w="med" len="med"/>
                      <a:tailEnd type="none" w="med" len="med"/>
                    </a:lnB>
                  </a:tcPr>
                </a:tc>
                <a:extLst>
                  <a:ext uri="{0D108BD9-81ED-4DB2-BD59-A6C34878D82A}">
                    <a16:rowId xmlns:a16="http://schemas.microsoft.com/office/drawing/2014/main" val="3405693803"/>
                  </a:ext>
                </a:extLst>
              </a:tr>
            </a:tbl>
          </a:graphicData>
        </a:graphic>
      </p:graphicFrame>
      <p:sp>
        <p:nvSpPr>
          <p:cNvPr id="5" name="Text Box 199">
            <a:extLst>
              <a:ext uri="{FF2B5EF4-FFF2-40B4-BE49-F238E27FC236}">
                <a16:creationId xmlns:a16="http://schemas.microsoft.com/office/drawing/2014/main" id="{7EAB4934-2D3E-62A0-6207-31ED69D17E9D}"/>
              </a:ext>
            </a:extLst>
          </p:cNvPr>
          <p:cNvSpPr txBox="1">
            <a:spLocks noChangeArrowheads="1"/>
          </p:cNvSpPr>
          <p:nvPr/>
        </p:nvSpPr>
        <p:spPr bwMode="auto">
          <a:xfrm>
            <a:off x="1624126" y="9726081"/>
            <a:ext cx="2501350" cy="1910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7753" tIns="48877" rIns="97753" bIns="48877">
            <a:spAutoFit/>
          </a:bodyPr>
          <a:lstStyle>
            <a:lvl1pPr defTabSz="97631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defTabSz="976313">
              <a:spcBef>
                <a:spcPct val="20000"/>
              </a:spcBef>
              <a:buChar char="–"/>
              <a:defRPr kumimoji="1" sz="2900">
                <a:solidFill>
                  <a:schemeClr val="tx1"/>
                </a:solidFill>
                <a:latin typeface="Arial" panose="020B0604020202020204" pitchFamily="34" charset="0"/>
                <a:ea typeface="ＭＳ Ｐゴシック" panose="020B0600070205080204" pitchFamily="50" charset="-128"/>
              </a:defRPr>
            </a:lvl2pPr>
            <a:lvl3pPr marL="1143000" indent="-228600" defTabSz="976313">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defTabSz="976313">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defTabSz="976313">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defTabSz="976313"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defTabSz="976313"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defTabSz="976313"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defTabSz="976313"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600" dirty="0">
                <a:latin typeface="BIZ UDPゴシック" panose="020B0400000000000000" pitchFamily="50" charset="-128"/>
                <a:ea typeface="BIZ UDPゴシック" panose="020B0400000000000000" pitchFamily="50" charset="-128"/>
              </a:rPr>
              <a:t>〒</a:t>
            </a:r>
            <a:r>
              <a:rPr lang="en-US" altLang="ja-JP" sz="600" dirty="0">
                <a:latin typeface="BIZ UDPゴシック" panose="020B0400000000000000" pitchFamily="50" charset="-128"/>
                <a:ea typeface="BIZ UDPゴシック" panose="020B0400000000000000" pitchFamily="50" charset="-128"/>
              </a:rPr>
              <a:t>520-0043</a:t>
            </a:r>
            <a:r>
              <a:rPr lang="ja-JP" altLang="en-US" sz="600" dirty="0">
                <a:latin typeface="BIZ UDPゴシック" panose="020B0400000000000000" pitchFamily="50" charset="-128"/>
                <a:ea typeface="BIZ UDPゴシック" panose="020B0400000000000000" pitchFamily="50" charset="-128"/>
              </a:rPr>
              <a:t>　大津市中央三丁目</a:t>
            </a:r>
            <a:r>
              <a:rPr lang="en-US" altLang="ja-JP" sz="600" dirty="0">
                <a:latin typeface="BIZ UDPゴシック" panose="020B0400000000000000" pitchFamily="50" charset="-128"/>
                <a:ea typeface="BIZ UDPゴシック" panose="020B0400000000000000" pitchFamily="50" charset="-128"/>
              </a:rPr>
              <a:t>1-8</a:t>
            </a:r>
            <a:r>
              <a:rPr lang="ja-JP" altLang="en-US" sz="600" dirty="0">
                <a:latin typeface="BIZ UDPゴシック" panose="020B0400000000000000" pitchFamily="50" charset="-128"/>
                <a:ea typeface="BIZ UDPゴシック" panose="020B0400000000000000" pitchFamily="50" charset="-128"/>
              </a:rPr>
              <a:t>　大津第一生命ビル</a:t>
            </a:r>
            <a:r>
              <a:rPr lang="en-US" altLang="ja-JP" sz="600" dirty="0">
                <a:latin typeface="BIZ UDPゴシック" panose="020B0400000000000000" pitchFamily="50" charset="-128"/>
                <a:ea typeface="BIZ UDPゴシック" panose="020B0400000000000000" pitchFamily="50" charset="-128"/>
              </a:rPr>
              <a:t>10</a:t>
            </a:r>
            <a:r>
              <a:rPr lang="ja-JP" altLang="en-US" sz="600" dirty="0">
                <a:latin typeface="BIZ UDPゴシック" panose="020B0400000000000000" pitchFamily="50" charset="-128"/>
                <a:ea typeface="BIZ UDPゴシック" panose="020B0400000000000000" pitchFamily="50" charset="-128"/>
              </a:rPr>
              <a:t>階</a:t>
            </a:r>
          </a:p>
        </p:txBody>
      </p:sp>
    </p:spTree>
    <p:extLst>
      <p:ext uri="{BB962C8B-B14F-4D97-AF65-F5344CB8AC3E}">
        <p14:creationId xmlns:p14="http://schemas.microsoft.com/office/powerpoint/2010/main" val="2941114921"/>
      </p:ext>
    </p:extLst>
  </p:cSld>
  <p:clrMapOvr>
    <a:masterClrMapping/>
  </p:clrMapOvr>
</p:sld>
</file>

<file path=ppt/theme/theme1.xml><?xml version="1.0" encoding="utf-8"?>
<a:theme xmlns:a="http://schemas.openxmlformats.org/drawingml/2006/main" name="1_ガイド入りテンプレートサンプル20130531三木さん">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5.potx" id="{3F8E5C06-014F-4A13-A3C7-E133BECAFD1E}" vid="{BD152B00-4CFD-4022-8208-530F7579D79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8105</TotalTime>
  <Words>1856</Words>
  <Application>Microsoft Office PowerPoint</Application>
  <PresentationFormat>A4 210 x 297 mm</PresentationFormat>
  <Paragraphs>179</Paragraphs>
  <Slides>2</Slides>
  <Notes>1</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vt:i4>
      </vt:variant>
    </vt:vector>
  </HeadingPairs>
  <TitlesOfParts>
    <vt:vector size="12" baseType="lpstr">
      <vt:lpstr>BIZ UDPゴシック</vt:lpstr>
      <vt:lpstr>HGP創英角ﾎﾟｯﾌﾟ体</vt:lpstr>
      <vt:lpstr>HGS創英角ｺﾞｼｯｸUB</vt:lpstr>
      <vt:lpstr>ＭＳ Ｐゴシック</vt:lpstr>
      <vt:lpstr>ＭＳ ゴシック</vt:lpstr>
      <vt:lpstr>メイリオ</vt:lpstr>
      <vt:lpstr>Arial</vt:lpstr>
      <vt:lpstr>Calibri</vt:lpstr>
      <vt:lpstr>Calibri Light</vt:lpstr>
      <vt:lpstr>1_ガイド入りテンプレートサンプル20130531三木さん</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赤木 博子</dc:creator>
  <cp:lastModifiedBy>白谷 均</cp:lastModifiedBy>
  <cp:revision>397</cp:revision>
  <cp:lastPrinted>2024-12-20T06:49:40Z</cp:lastPrinted>
  <dcterms:created xsi:type="dcterms:W3CDTF">2013-08-08T01:25:55Z</dcterms:created>
  <dcterms:modified xsi:type="dcterms:W3CDTF">2025-04-16T02:05:43Z</dcterms:modified>
</cp:coreProperties>
</file>