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0" r:id="rId1"/>
    <p:sldMasterId id="2147483883" r:id="rId2"/>
  </p:sldMasterIdLst>
  <p:notesMasterIdLst>
    <p:notesMasterId r:id="rId5"/>
  </p:notesMasterIdLst>
  <p:sldIdLst>
    <p:sldId id="256" r:id="rId3"/>
    <p:sldId id="266" r:id="rId4"/>
  </p:sldIdLst>
  <p:sldSz cx="7019925" cy="1043940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D9FFEA"/>
    <a:srgbClr val="C1FFDD"/>
    <a:srgbClr val="C0FCD3"/>
    <a:srgbClr val="C2F7FA"/>
    <a:srgbClr val="FFFF99"/>
    <a:srgbClr val="E7C6EC"/>
    <a:srgbClr val="D69DDF"/>
    <a:srgbClr val="0033CC"/>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3957" autoAdjust="0"/>
  </p:normalViewPr>
  <p:slideViewPr>
    <p:cSldViewPr snapToGrid="0">
      <p:cViewPr>
        <p:scale>
          <a:sx n="100" d="100"/>
          <a:sy n="100" d="100"/>
        </p:scale>
        <p:origin x="1164" y="72"/>
      </p:cViewPr>
      <p:guideLst/>
    </p:cSldViewPr>
  </p:slideViewPr>
  <p:notesTextViewPr>
    <p:cViewPr>
      <p:scale>
        <a:sx n="300" d="100"/>
        <a:sy n="3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BFA47CF4-1FF8-4D7F-9236-B2F29730D488}" type="datetimeFigureOut">
              <a:rPr kumimoji="1" lang="ja-JP" altLang="en-US" smtClean="0"/>
              <a:t>2026/10/16</a:t>
            </a:fld>
            <a:endParaRPr kumimoji="1" lang="ja-JP" altLang="en-US"/>
          </a:p>
        </p:txBody>
      </p:sp>
      <p:sp>
        <p:nvSpPr>
          <p:cNvPr id="4" name="スライド イメージ プレースホルダー 3"/>
          <p:cNvSpPr>
            <a:spLocks noGrp="1" noRot="1" noChangeAspect="1"/>
          </p:cNvSpPr>
          <p:nvPr>
            <p:ph type="sldImg" idx="2"/>
          </p:nvPr>
        </p:nvSpPr>
        <p:spPr>
          <a:xfrm>
            <a:off x="2276475" y="1243013"/>
            <a:ext cx="22542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3F37ECE6-EA14-4229-8825-C4512291DD39}" type="slidenum">
              <a:rPr kumimoji="1" lang="ja-JP" altLang="en-US" smtClean="0"/>
              <a:t>‹#›</a:t>
            </a:fld>
            <a:endParaRPr kumimoji="1" lang="ja-JP" altLang="en-US"/>
          </a:p>
        </p:txBody>
      </p:sp>
    </p:spTree>
    <p:extLst>
      <p:ext uri="{BB962C8B-B14F-4D97-AF65-F5344CB8AC3E}">
        <p14:creationId xmlns:p14="http://schemas.microsoft.com/office/powerpoint/2010/main" val="83557892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F37ECE6-EA14-4229-8825-C4512291DD39}" type="slidenum">
              <a:rPr kumimoji="1" lang="ja-JP" altLang="en-US" smtClean="0"/>
              <a:t>1</a:t>
            </a:fld>
            <a:endParaRPr kumimoji="1" lang="ja-JP" altLang="en-US"/>
          </a:p>
        </p:txBody>
      </p:sp>
    </p:spTree>
    <p:extLst>
      <p:ext uri="{BB962C8B-B14F-4D97-AF65-F5344CB8AC3E}">
        <p14:creationId xmlns:p14="http://schemas.microsoft.com/office/powerpoint/2010/main" val="3172563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441655" rtl="0" eaLnBrk="1" fontAlgn="auto" latinLnBrk="0" hangingPunct="1">
              <a:lnSpc>
                <a:spcPct val="100000"/>
              </a:lnSpc>
              <a:spcBef>
                <a:spcPts val="0"/>
              </a:spcBef>
              <a:spcAft>
                <a:spcPts val="0"/>
              </a:spcAft>
              <a:buClrTx/>
              <a:buSzTx/>
              <a:buFontTx/>
              <a:buNone/>
              <a:tabLst/>
              <a:defRPr/>
            </a:pPr>
            <a:fld id="{ACD93CC5-A9B8-46A1-B8C3-70AA73E05DA2}"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41655"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41121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26495" y="1708487"/>
            <a:ext cx="5966936" cy="3634457"/>
          </a:xfrm>
        </p:spPr>
        <p:txBody>
          <a:bodyPr anchor="b"/>
          <a:lstStyle>
            <a:lvl1pPr algn="ctr">
              <a:defRPr sz="4606"/>
            </a:lvl1pPr>
          </a:lstStyle>
          <a:p>
            <a:r>
              <a:rPr lang="ja-JP" altLang="en-US"/>
              <a:t>マスター タイトルの書式設定</a:t>
            </a:r>
            <a:endParaRPr lang="en-US" dirty="0"/>
          </a:p>
        </p:txBody>
      </p:sp>
      <p:sp>
        <p:nvSpPr>
          <p:cNvPr id="3" name="Subtitle 2"/>
          <p:cNvSpPr>
            <a:spLocks noGrp="1"/>
          </p:cNvSpPr>
          <p:nvPr>
            <p:ph type="subTitle" idx="1"/>
          </p:nvPr>
        </p:nvSpPr>
        <p:spPr>
          <a:xfrm>
            <a:off x="877491" y="5483103"/>
            <a:ext cx="5264944" cy="2520437"/>
          </a:xfrm>
        </p:spPr>
        <p:txBody>
          <a:bodyPr/>
          <a:lstStyle>
            <a:lvl1pPr marL="0" indent="0" algn="ctr">
              <a:buNone/>
              <a:defRPr sz="1842"/>
            </a:lvl1pPr>
            <a:lvl2pPr marL="350976" indent="0" algn="ctr">
              <a:buNone/>
              <a:defRPr sz="1535"/>
            </a:lvl2pPr>
            <a:lvl3pPr marL="701951" indent="0" algn="ctr">
              <a:buNone/>
              <a:defRPr sz="1382"/>
            </a:lvl3pPr>
            <a:lvl4pPr marL="1052927" indent="0" algn="ctr">
              <a:buNone/>
              <a:defRPr sz="1228"/>
            </a:lvl4pPr>
            <a:lvl5pPr marL="1403904" indent="0" algn="ctr">
              <a:buNone/>
              <a:defRPr sz="1228"/>
            </a:lvl5pPr>
            <a:lvl6pPr marL="1754879" indent="0" algn="ctr">
              <a:buNone/>
              <a:defRPr sz="1228"/>
            </a:lvl6pPr>
            <a:lvl7pPr marL="2105855" indent="0" algn="ctr">
              <a:buNone/>
              <a:defRPr sz="1228"/>
            </a:lvl7pPr>
            <a:lvl8pPr marL="2456831" indent="0" algn="ctr">
              <a:buNone/>
              <a:defRPr sz="1228"/>
            </a:lvl8pPr>
            <a:lvl9pPr marL="2807806" indent="0" algn="ctr">
              <a:buNone/>
              <a:defRPr sz="1228"/>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17711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568022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78966" y="2602605"/>
            <a:ext cx="6054685" cy="4342500"/>
          </a:xfrm>
        </p:spPr>
        <p:txBody>
          <a:bodyPr anchor="b"/>
          <a:lstStyle>
            <a:lvl1pPr>
              <a:defRPr sz="4606"/>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78966" y="6986185"/>
            <a:ext cx="6054685" cy="2283617"/>
          </a:xfrm>
        </p:spPr>
        <p:txBody>
          <a:bodyPr/>
          <a:lstStyle>
            <a:lvl1pPr marL="0" indent="0">
              <a:buNone/>
              <a:defRPr sz="1842">
                <a:solidFill>
                  <a:schemeClr val="tx1"/>
                </a:solidFill>
              </a:defRPr>
            </a:lvl1pPr>
            <a:lvl2pPr marL="350976" indent="0">
              <a:buNone/>
              <a:defRPr sz="1535">
                <a:solidFill>
                  <a:schemeClr val="tx1">
                    <a:tint val="75000"/>
                  </a:schemeClr>
                </a:solidFill>
              </a:defRPr>
            </a:lvl2pPr>
            <a:lvl3pPr marL="701951" indent="0">
              <a:buNone/>
              <a:defRPr sz="1382">
                <a:solidFill>
                  <a:schemeClr val="tx1">
                    <a:tint val="75000"/>
                  </a:schemeClr>
                </a:solidFill>
              </a:defRPr>
            </a:lvl3pPr>
            <a:lvl4pPr marL="1052927" indent="0">
              <a:buNone/>
              <a:defRPr sz="1228">
                <a:solidFill>
                  <a:schemeClr val="tx1">
                    <a:tint val="75000"/>
                  </a:schemeClr>
                </a:solidFill>
              </a:defRPr>
            </a:lvl4pPr>
            <a:lvl5pPr marL="1403904" indent="0">
              <a:buNone/>
              <a:defRPr sz="1228">
                <a:solidFill>
                  <a:schemeClr val="tx1">
                    <a:tint val="75000"/>
                  </a:schemeClr>
                </a:solidFill>
              </a:defRPr>
            </a:lvl5pPr>
            <a:lvl6pPr marL="1754879" indent="0">
              <a:buNone/>
              <a:defRPr sz="1228">
                <a:solidFill>
                  <a:schemeClr val="tx1">
                    <a:tint val="75000"/>
                  </a:schemeClr>
                </a:solidFill>
              </a:defRPr>
            </a:lvl6pPr>
            <a:lvl7pPr marL="2105855" indent="0">
              <a:buNone/>
              <a:defRPr sz="1228">
                <a:solidFill>
                  <a:schemeClr val="tx1">
                    <a:tint val="75000"/>
                  </a:schemeClr>
                </a:solidFill>
              </a:defRPr>
            </a:lvl7pPr>
            <a:lvl8pPr marL="2456831" indent="0">
              <a:buNone/>
              <a:defRPr sz="1228">
                <a:solidFill>
                  <a:schemeClr val="tx1">
                    <a:tint val="75000"/>
                  </a:schemeClr>
                </a:solidFill>
              </a:defRPr>
            </a:lvl8pPr>
            <a:lvl9pPr marL="2807806" indent="0">
              <a:buNone/>
              <a:defRPr sz="122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764DE79-268F-4C1A-8933-263129D2AF90}" type="datetimeFigureOut">
              <a:rPr lang="en-US" smtClean="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40484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82620" y="2779006"/>
            <a:ext cx="2983468" cy="662370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553838" y="2779006"/>
            <a:ext cx="2983468" cy="662370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10/16/2026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23430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83535" y="555804"/>
            <a:ext cx="6054685" cy="20178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83535" y="2559104"/>
            <a:ext cx="2969757" cy="1254177"/>
          </a:xfrm>
        </p:spPr>
        <p:txBody>
          <a:bodyPr anchor="b"/>
          <a:lstStyle>
            <a:lvl1pPr marL="0" indent="0">
              <a:buNone/>
              <a:defRPr sz="1842" b="1"/>
            </a:lvl1pPr>
            <a:lvl2pPr marL="350976" indent="0">
              <a:buNone/>
              <a:defRPr sz="1535" b="1"/>
            </a:lvl2pPr>
            <a:lvl3pPr marL="701951" indent="0">
              <a:buNone/>
              <a:defRPr sz="1382" b="1"/>
            </a:lvl3pPr>
            <a:lvl4pPr marL="1052927" indent="0">
              <a:buNone/>
              <a:defRPr sz="1228" b="1"/>
            </a:lvl4pPr>
            <a:lvl5pPr marL="1403904" indent="0">
              <a:buNone/>
              <a:defRPr sz="1228" b="1"/>
            </a:lvl5pPr>
            <a:lvl6pPr marL="1754879" indent="0">
              <a:buNone/>
              <a:defRPr sz="1228" b="1"/>
            </a:lvl6pPr>
            <a:lvl7pPr marL="2105855" indent="0">
              <a:buNone/>
              <a:defRPr sz="1228" b="1"/>
            </a:lvl7pPr>
            <a:lvl8pPr marL="2456831" indent="0">
              <a:buNone/>
              <a:defRPr sz="1228" b="1"/>
            </a:lvl8pPr>
            <a:lvl9pPr marL="2807806" indent="0">
              <a:buNone/>
              <a:defRPr sz="1228" b="1"/>
            </a:lvl9pPr>
          </a:lstStyle>
          <a:p>
            <a:pPr lvl="0"/>
            <a:r>
              <a:rPr lang="ja-JP" altLang="en-US"/>
              <a:t>マスター テキストの書式設定</a:t>
            </a:r>
          </a:p>
        </p:txBody>
      </p:sp>
      <p:sp>
        <p:nvSpPr>
          <p:cNvPr id="4" name="Content Placeholder 3"/>
          <p:cNvSpPr>
            <a:spLocks noGrp="1"/>
          </p:cNvSpPr>
          <p:nvPr>
            <p:ph sz="half" idx="2"/>
          </p:nvPr>
        </p:nvSpPr>
        <p:spPr>
          <a:xfrm>
            <a:off x="483535" y="3813282"/>
            <a:ext cx="2969757" cy="560876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553838" y="2559104"/>
            <a:ext cx="2984382" cy="1254177"/>
          </a:xfrm>
        </p:spPr>
        <p:txBody>
          <a:bodyPr anchor="b"/>
          <a:lstStyle>
            <a:lvl1pPr marL="0" indent="0">
              <a:buNone/>
              <a:defRPr sz="1842" b="1"/>
            </a:lvl1pPr>
            <a:lvl2pPr marL="350976" indent="0">
              <a:buNone/>
              <a:defRPr sz="1535" b="1"/>
            </a:lvl2pPr>
            <a:lvl3pPr marL="701951" indent="0">
              <a:buNone/>
              <a:defRPr sz="1382" b="1"/>
            </a:lvl3pPr>
            <a:lvl4pPr marL="1052927" indent="0">
              <a:buNone/>
              <a:defRPr sz="1228" b="1"/>
            </a:lvl4pPr>
            <a:lvl5pPr marL="1403904" indent="0">
              <a:buNone/>
              <a:defRPr sz="1228" b="1"/>
            </a:lvl5pPr>
            <a:lvl6pPr marL="1754879" indent="0">
              <a:buNone/>
              <a:defRPr sz="1228" b="1"/>
            </a:lvl6pPr>
            <a:lvl7pPr marL="2105855" indent="0">
              <a:buNone/>
              <a:defRPr sz="1228" b="1"/>
            </a:lvl7pPr>
            <a:lvl8pPr marL="2456831" indent="0">
              <a:buNone/>
              <a:defRPr sz="1228" b="1"/>
            </a:lvl8pPr>
            <a:lvl9pPr marL="2807806" indent="0">
              <a:buNone/>
              <a:defRPr sz="1228" b="1"/>
            </a:lvl9pPr>
          </a:lstStyle>
          <a:p>
            <a:pPr lvl="0"/>
            <a:r>
              <a:rPr lang="ja-JP" altLang="en-US"/>
              <a:t>マスター テキストの書式設定</a:t>
            </a:r>
          </a:p>
        </p:txBody>
      </p:sp>
      <p:sp>
        <p:nvSpPr>
          <p:cNvPr id="6" name="Content Placeholder 5"/>
          <p:cNvSpPr>
            <a:spLocks noGrp="1"/>
          </p:cNvSpPr>
          <p:nvPr>
            <p:ph sz="quarter" idx="4"/>
          </p:nvPr>
        </p:nvSpPr>
        <p:spPr>
          <a:xfrm>
            <a:off x="3553838" y="3813282"/>
            <a:ext cx="2984382" cy="560876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10/16/2026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36631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10/16/2026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64066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669650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83536" y="695961"/>
            <a:ext cx="2264108" cy="2435860"/>
          </a:xfrm>
        </p:spPr>
        <p:txBody>
          <a:bodyPr anchor="b"/>
          <a:lstStyle>
            <a:lvl1pPr>
              <a:defRPr sz="2457"/>
            </a:lvl1pPr>
          </a:lstStyle>
          <a:p>
            <a:r>
              <a:rPr lang="ja-JP" altLang="en-US"/>
              <a:t>マスター タイトルの書式設定</a:t>
            </a:r>
            <a:endParaRPr lang="en-US" dirty="0"/>
          </a:p>
        </p:txBody>
      </p:sp>
      <p:sp>
        <p:nvSpPr>
          <p:cNvPr id="3" name="Content Placeholder 2"/>
          <p:cNvSpPr>
            <a:spLocks noGrp="1"/>
          </p:cNvSpPr>
          <p:nvPr>
            <p:ph idx="1"/>
          </p:nvPr>
        </p:nvSpPr>
        <p:spPr>
          <a:xfrm>
            <a:off x="2984382" y="1503082"/>
            <a:ext cx="3553838" cy="7418741"/>
          </a:xfrm>
        </p:spPr>
        <p:txBody>
          <a:bodyPr/>
          <a:lstStyle>
            <a:lvl1pPr>
              <a:defRPr sz="2457"/>
            </a:lvl1pPr>
            <a:lvl2pPr>
              <a:defRPr sz="2150"/>
            </a:lvl2pPr>
            <a:lvl3pPr>
              <a:defRPr sz="1842"/>
            </a:lvl3pPr>
            <a:lvl4pPr>
              <a:defRPr sz="1535"/>
            </a:lvl4pPr>
            <a:lvl5pPr>
              <a:defRPr sz="1535"/>
            </a:lvl5pPr>
            <a:lvl6pPr>
              <a:defRPr sz="1535"/>
            </a:lvl6pPr>
            <a:lvl7pPr>
              <a:defRPr sz="1535"/>
            </a:lvl7pPr>
            <a:lvl8pPr>
              <a:defRPr sz="1535"/>
            </a:lvl8pPr>
            <a:lvl9pPr>
              <a:defRPr sz="153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83536" y="3131820"/>
            <a:ext cx="2264108" cy="5802084"/>
          </a:xfrm>
        </p:spPr>
        <p:txBody>
          <a:bodyPr/>
          <a:lstStyle>
            <a:lvl1pPr marL="0" indent="0">
              <a:buNone/>
              <a:defRPr sz="1228"/>
            </a:lvl1pPr>
            <a:lvl2pPr marL="350976" indent="0">
              <a:buNone/>
              <a:defRPr sz="1075"/>
            </a:lvl2pPr>
            <a:lvl3pPr marL="701951" indent="0">
              <a:buNone/>
              <a:defRPr sz="921"/>
            </a:lvl3pPr>
            <a:lvl4pPr marL="1052927" indent="0">
              <a:buNone/>
              <a:defRPr sz="768"/>
            </a:lvl4pPr>
            <a:lvl5pPr marL="1403904" indent="0">
              <a:buNone/>
              <a:defRPr sz="768"/>
            </a:lvl5pPr>
            <a:lvl6pPr marL="1754879" indent="0">
              <a:buNone/>
              <a:defRPr sz="768"/>
            </a:lvl6pPr>
            <a:lvl7pPr marL="2105855" indent="0">
              <a:buNone/>
              <a:defRPr sz="768"/>
            </a:lvl7pPr>
            <a:lvl8pPr marL="2456831" indent="0">
              <a:buNone/>
              <a:defRPr sz="768"/>
            </a:lvl8pPr>
            <a:lvl9pPr marL="2807806" indent="0">
              <a:buNone/>
              <a:defRPr sz="768"/>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64DE79-268F-4C1A-8933-263129D2AF90}" type="datetimeFigureOut">
              <a:rPr lang="en-US" smtClean="0"/>
              <a:t>10/16/2026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233798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83536" y="695961"/>
            <a:ext cx="2264108" cy="2435860"/>
          </a:xfrm>
        </p:spPr>
        <p:txBody>
          <a:bodyPr anchor="b"/>
          <a:lstStyle>
            <a:lvl1pPr>
              <a:defRPr sz="2457"/>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84382" y="1503082"/>
            <a:ext cx="3553838" cy="7418741"/>
          </a:xfrm>
        </p:spPr>
        <p:txBody>
          <a:bodyPr anchor="t"/>
          <a:lstStyle>
            <a:lvl1pPr marL="0" indent="0">
              <a:buNone/>
              <a:defRPr sz="2457"/>
            </a:lvl1pPr>
            <a:lvl2pPr marL="350976" indent="0">
              <a:buNone/>
              <a:defRPr sz="2150"/>
            </a:lvl2pPr>
            <a:lvl3pPr marL="701951" indent="0">
              <a:buNone/>
              <a:defRPr sz="1842"/>
            </a:lvl3pPr>
            <a:lvl4pPr marL="1052927" indent="0">
              <a:buNone/>
              <a:defRPr sz="1535"/>
            </a:lvl4pPr>
            <a:lvl5pPr marL="1403904" indent="0">
              <a:buNone/>
              <a:defRPr sz="1535"/>
            </a:lvl5pPr>
            <a:lvl6pPr marL="1754879" indent="0">
              <a:buNone/>
              <a:defRPr sz="1535"/>
            </a:lvl6pPr>
            <a:lvl7pPr marL="2105855" indent="0">
              <a:buNone/>
              <a:defRPr sz="1535"/>
            </a:lvl7pPr>
            <a:lvl8pPr marL="2456831" indent="0">
              <a:buNone/>
              <a:defRPr sz="1535"/>
            </a:lvl8pPr>
            <a:lvl9pPr marL="2807806" indent="0">
              <a:buNone/>
              <a:defRPr sz="153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83536" y="3131820"/>
            <a:ext cx="2264108" cy="5802084"/>
          </a:xfrm>
        </p:spPr>
        <p:txBody>
          <a:bodyPr/>
          <a:lstStyle>
            <a:lvl1pPr marL="0" indent="0">
              <a:buNone/>
              <a:defRPr sz="1228"/>
            </a:lvl1pPr>
            <a:lvl2pPr marL="350976" indent="0">
              <a:buNone/>
              <a:defRPr sz="1075"/>
            </a:lvl2pPr>
            <a:lvl3pPr marL="701951" indent="0">
              <a:buNone/>
              <a:defRPr sz="921"/>
            </a:lvl3pPr>
            <a:lvl4pPr marL="1052927" indent="0">
              <a:buNone/>
              <a:defRPr sz="768"/>
            </a:lvl4pPr>
            <a:lvl5pPr marL="1403904" indent="0">
              <a:buNone/>
              <a:defRPr sz="768"/>
            </a:lvl5pPr>
            <a:lvl6pPr marL="1754879" indent="0">
              <a:buNone/>
              <a:defRPr sz="768"/>
            </a:lvl6pPr>
            <a:lvl7pPr marL="2105855" indent="0">
              <a:buNone/>
              <a:defRPr sz="768"/>
            </a:lvl7pPr>
            <a:lvl8pPr marL="2456831" indent="0">
              <a:buNone/>
              <a:defRPr sz="768"/>
            </a:lvl8pPr>
            <a:lvl9pPr marL="2807806" indent="0">
              <a:buNone/>
              <a:defRPr sz="768"/>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64DE79-268F-4C1A-8933-263129D2AF90}" type="datetimeFigureOut">
              <a:rPr lang="en-US" smtClean="0"/>
              <a:t>10/16/2026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24588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47814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23634" y="555803"/>
            <a:ext cx="1513671" cy="8846909"/>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82621" y="555803"/>
            <a:ext cx="4453264" cy="884690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3227656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7509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D301E6-98FE-C088-8074-1DA4A1CE67C2}"/>
              </a:ext>
            </a:extLst>
          </p:cNvPr>
          <p:cNvSpPr>
            <a:spLocks noGrp="1"/>
          </p:cNvSpPr>
          <p:nvPr>
            <p:ph type="ctrTitle"/>
          </p:nvPr>
        </p:nvSpPr>
        <p:spPr>
          <a:xfrm>
            <a:off x="877491" y="1708486"/>
            <a:ext cx="5264944" cy="3634458"/>
          </a:xfrm>
        </p:spPr>
        <p:txBody>
          <a:bodyPr anchor="b"/>
          <a:lstStyle>
            <a:lvl1pPr algn="ctr">
              <a:defRPr sz="345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8A51C75-6417-9311-D35A-06574527EDBE}"/>
              </a:ext>
            </a:extLst>
          </p:cNvPr>
          <p:cNvSpPr>
            <a:spLocks noGrp="1"/>
          </p:cNvSpPr>
          <p:nvPr>
            <p:ph type="subTitle" idx="1"/>
          </p:nvPr>
        </p:nvSpPr>
        <p:spPr>
          <a:xfrm>
            <a:off x="877491" y="5483102"/>
            <a:ext cx="5264944" cy="2520438"/>
          </a:xfrm>
        </p:spPr>
        <p:txBody>
          <a:bodyPr/>
          <a:lstStyle>
            <a:lvl1pPr marL="0" indent="0" algn="ctr">
              <a:buNone/>
              <a:defRPr sz="1382"/>
            </a:lvl1pPr>
            <a:lvl2pPr marL="263256" indent="0" algn="ctr">
              <a:buNone/>
              <a:defRPr sz="1152"/>
            </a:lvl2pPr>
            <a:lvl3pPr marL="526512" indent="0" algn="ctr">
              <a:buNone/>
              <a:defRPr sz="1036"/>
            </a:lvl3pPr>
            <a:lvl4pPr marL="789767" indent="0" algn="ctr">
              <a:buNone/>
              <a:defRPr sz="921"/>
            </a:lvl4pPr>
            <a:lvl5pPr marL="1053023" indent="0" algn="ctr">
              <a:buNone/>
              <a:defRPr sz="921"/>
            </a:lvl5pPr>
            <a:lvl6pPr marL="1316279" indent="0" algn="ctr">
              <a:buNone/>
              <a:defRPr sz="921"/>
            </a:lvl6pPr>
            <a:lvl7pPr marL="1579535" indent="0" algn="ctr">
              <a:buNone/>
              <a:defRPr sz="921"/>
            </a:lvl7pPr>
            <a:lvl8pPr marL="1842790" indent="0" algn="ctr">
              <a:buNone/>
              <a:defRPr sz="921"/>
            </a:lvl8pPr>
            <a:lvl9pPr marL="2106046" indent="0" algn="ctr">
              <a:buNone/>
              <a:defRPr sz="921"/>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302279FD-A971-D594-1272-E43759593385}"/>
              </a:ext>
            </a:extLst>
          </p:cNvPr>
          <p:cNvSpPr>
            <a:spLocks noGrp="1"/>
          </p:cNvSpPr>
          <p:nvPr>
            <p:ph type="dt" sz="half" idx="10"/>
          </p:nvPr>
        </p:nvSpPr>
        <p:spPr/>
        <p:txBody>
          <a:bodyPr/>
          <a:lstStyle/>
          <a:p>
            <a:fld id="{EE9EAE80-5DD2-4642-9B07-AF09C6D5FA0A}" type="datetimeFigureOut">
              <a:rPr kumimoji="1" lang="ja-JP" altLang="en-US" smtClean="0"/>
              <a:t>2026/10/16</a:t>
            </a:fld>
            <a:endParaRPr kumimoji="1" lang="ja-JP" altLang="en-US"/>
          </a:p>
        </p:txBody>
      </p:sp>
      <p:sp>
        <p:nvSpPr>
          <p:cNvPr id="5" name="フッター プレースホルダー 4">
            <a:extLst>
              <a:ext uri="{FF2B5EF4-FFF2-40B4-BE49-F238E27FC236}">
                <a16:creationId xmlns:a16="http://schemas.microsoft.com/office/drawing/2014/main" id="{4DCE0E47-C7BA-0996-5382-86EB6DBA06B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1159F3B-F3DD-D56D-15ED-9D12FB3D53C7}"/>
              </a:ext>
            </a:extLst>
          </p:cNvPr>
          <p:cNvSpPr>
            <a:spLocks noGrp="1"/>
          </p:cNvSpPr>
          <p:nvPr>
            <p:ph type="sldNum" sz="quarter" idx="12"/>
          </p:nvPr>
        </p:nvSpPr>
        <p:spPr/>
        <p:txBody>
          <a:bodyPr/>
          <a:lstStyle/>
          <a:p>
            <a:fld id="{C229EFD5-5177-4E2C-BA1D-460B0E54A330}" type="slidenum">
              <a:rPr kumimoji="1" lang="ja-JP" altLang="en-US" smtClean="0"/>
              <a:t>‹#›</a:t>
            </a:fld>
            <a:endParaRPr kumimoji="1" lang="ja-JP" altLang="en-US"/>
          </a:p>
        </p:txBody>
      </p:sp>
    </p:spTree>
    <p:extLst>
      <p:ext uri="{BB962C8B-B14F-4D97-AF65-F5344CB8AC3E}">
        <p14:creationId xmlns:p14="http://schemas.microsoft.com/office/powerpoint/2010/main" val="491944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FDC907-F5BC-0CD5-0AFA-5779F2C8B7E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9B3BDB9-B0A1-5544-9C0B-913830E7A05E}"/>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43105D8-6FA9-D043-C22C-F881A59F5D3B}"/>
              </a:ext>
            </a:extLst>
          </p:cNvPr>
          <p:cNvSpPr>
            <a:spLocks noGrp="1"/>
          </p:cNvSpPr>
          <p:nvPr>
            <p:ph type="dt" sz="half" idx="10"/>
          </p:nvPr>
        </p:nvSpPr>
        <p:spPr/>
        <p:txBody>
          <a:bodyPr/>
          <a:lstStyle/>
          <a:p>
            <a:fld id="{EE9EAE80-5DD2-4642-9B07-AF09C6D5FA0A}" type="datetimeFigureOut">
              <a:rPr kumimoji="1" lang="ja-JP" altLang="en-US" smtClean="0"/>
              <a:t>2026/10/16</a:t>
            </a:fld>
            <a:endParaRPr kumimoji="1" lang="ja-JP" altLang="en-US"/>
          </a:p>
        </p:txBody>
      </p:sp>
      <p:sp>
        <p:nvSpPr>
          <p:cNvPr id="5" name="フッター プレースホルダー 4">
            <a:extLst>
              <a:ext uri="{FF2B5EF4-FFF2-40B4-BE49-F238E27FC236}">
                <a16:creationId xmlns:a16="http://schemas.microsoft.com/office/drawing/2014/main" id="{E85E0165-ADD8-804C-9A62-83725884EC6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A227937-A977-AC86-8005-B75D3D9A3864}"/>
              </a:ext>
            </a:extLst>
          </p:cNvPr>
          <p:cNvSpPr>
            <a:spLocks noGrp="1"/>
          </p:cNvSpPr>
          <p:nvPr>
            <p:ph type="sldNum" sz="quarter" idx="12"/>
          </p:nvPr>
        </p:nvSpPr>
        <p:spPr/>
        <p:txBody>
          <a:bodyPr/>
          <a:lstStyle/>
          <a:p>
            <a:fld id="{C229EFD5-5177-4E2C-BA1D-460B0E54A330}" type="slidenum">
              <a:rPr kumimoji="1" lang="ja-JP" altLang="en-US" smtClean="0"/>
              <a:t>‹#›</a:t>
            </a:fld>
            <a:endParaRPr kumimoji="1" lang="ja-JP" altLang="en-US"/>
          </a:p>
        </p:txBody>
      </p:sp>
    </p:spTree>
    <p:extLst>
      <p:ext uri="{BB962C8B-B14F-4D97-AF65-F5344CB8AC3E}">
        <p14:creationId xmlns:p14="http://schemas.microsoft.com/office/powerpoint/2010/main" val="246481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5A9125-49EA-5F7C-12A3-7C09D41863A7}"/>
              </a:ext>
            </a:extLst>
          </p:cNvPr>
          <p:cNvSpPr>
            <a:spLocks noGrp="1"/>
          </p:cNvSpPr>
          <p:nvPr>
            <p:ph type="title"/>
          </p:nvPr>
        </p:nvSpPr>
        <p:spPr>
          <a:xfrm>
            <a:off x="478964" y="2602602"/>
            <a:ext cx="6054685" cy="4342500"/>
          </a:xfrm>
        </p:spPr>
        <p:txBody>
          <a:bodyPr anchor="b"/>
          <a:lstStyle>
            <a:lvl1pPr>
              <a:defRPr sz="3455"/>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D08C8C3-78D1-54F2-F53F-840BA7B04DF9}"/>
              </a:ext>
            </a:extLst>
          </p:cNvPr>
          <p:cNvSpPr>
            <a:spLocks noGrp="1"/>
          </p:cNvSpPr>
          <p:nvPr>
            <p:ph type="body" idx="1"/>
          </p:nvPr>
        </p:nvSpPr>
        <p:spPr>
          <a:xfrm>
            <a:off x="478964" y="6986183"/>
            <a:ext cx="6054685" cy="2283618"/>
          </a:xfrm>
        </p:spPr>
        <p:txBody>
          <a:bodyPr/>
          <a:lstStyle>
            <a:lvl1pPr marL="0" indent="0">
              <a:buNone/>
              <a:defRPr sz="1382">
                <a:solidFill>
                  <a:schemeClr val="tx1">
                    <a:tint val="75000"/>
                  </a:schemeClr>
                </a:solidFill>
              </a:defRPr>
            </a:lvl1pPr>
            <a:lvl2pPr marL="263256" indent="0">
              <a:buNone/>
              <a:defRPr sz="1152">
                <a:solidFill>
                  <a:schemeClr val="tx1">
                    <a:tint val="75000"/>
                  </a:schemeClr>
                </a:solidFill>
              </a:defRPr>
            </a:lvl2pPr>
            <a:lvl3pPr marL="526512" indent="0">
              <a:buNone/>
              <a:defRPr sz="1036">
                <a:solidFill>
                  <a:schemeClr val="tx1">
                    <a:tint val="75000"/>
                  </a:schemeClr>
                </a:solidFill>
              </a:defRPr>
            </a:lvl3pPr>
            <a:lvl4pPr marL="789767" indent="0">
              <a:buNone/>
              <a:defRPr sz="921">
                <a:solidFill>
                  <a:schemeClr val="tx1">
                    <a:tint val="75000"/>
                  </a:schemeClr>
                </a:solidFill>
              </a:defRPr>
            </a:lvl4pPr>
            <a:lvl5pPr marL="1053023" indent="0">
              <a:buNone/>
              <a:defRPr sz="921">
                <a:solidFill>
                  <a:schemeClr val="tx1">
                    <a:tint val="75000"/>
                  </a:schemeClr>
                </a:solidFill>
              </a:defRPr>
            </a:lvl5pPr>
            <a:lvl6pPr marL="1316279" indent="0">
              <a:buNone/>
              <a:defRPr sz="921">
                <a:solidFill>
                  <a:schemeClr val="tx1">
                    <a:tint val="75000"/>
                  </a:schemeClr>
                </a:solidFill>
              </a:defRPr>
            </a:lvl6pPr>
            <a:lvl7pPr marL="1579535" indent="0">
              <a:buNone/>
              <a:defRPr sz="921">
                <a:solidFill>
                  <a:schemeClr val="tx1">
                    <a:tint val="75000"/>
                  </a:schemeClr>
                </a:solidFill>
              </a:defRPr>
            </a:lvl7pPr>
            <a:lvl8pPr marL="1842790" indent="0">
              <a:buNone/>
              <a:defRPr sz="921">
                <a:solidFill>
                  <a:schemeClr val="tx1">
                    <a:tint val="75000"/>
                  </a:schemeClr>
                </a:solidFill>
              </a:defRPr>
            </a:lvl8pPr>
            <a:lvl9pPr marL="2106046" indent="0">
              <a:buNone/>
              <a:defRPr sz="921">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51983B2B-5699-A25C-6DAC-F5DFA4DF76E8}"/>
              </a:ext>
            </a:extLst>
          </p:cNvPr>
          <p:cNvSpPr>
            <a:spLocks noGrp="1"/>
          </p:cNvSpPr>
          <p:nvPr>
            <p:ph type="dt" sz="half" idx="10"/>
          </p:nvPr>
        </p:nvSpPr>
        <p:spPr/>
        <p:txBody>
          <a:bodyPr/>
          <a:lstStyle/>
          <a:p>
            <a:fld id="{EE9EAE80-5DD2-4642-9B07-AF09C6D5FA0A}" type="datetimeFigureOut">
              <a:rPr kumimoji="1" lang="ja-JP" altLang="en-US" smtClean="0"/>
              <a:t>2026/10/16</a:t>
            </a:fld>
            <a:endParaRPr kumimoji="1" lang="ja-JP" altLang="en-US"/>
          </a:p>
        </p:txBody>
      </p:sp>
      <p:sp>
        <p:nvSpPr>
          <p:cNvPr id="5" name="フッター プレースホルダー 4">
            <a:extLst>
              <a:ext uri="{FF2B5EF4-FFF2-40B4-BE49-F238E27FC236}">
                <a16:creationId xmlns:a16="http://schemas.microsoft.com/office/drawing/2014/main" id="{66BAE4F3-5CE1-AFF7-7290-3D77933D833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45B22AF-1627-43F4-BF3D-0EE5C88FB323}"/>
              </a:ext>
            </a:extLst>
          </p:cNvPr>
          <p:cNvSpPr>
            <a:spLocks noGrp="1"/>
          </p:cNvSpPr>
          <p:nvPr>
            <p:ph type="sldNum" sz="quarter" idx="12"/>
          </p:nvPr>
        </p:nvSpPr>
        <p:spPr/>
        <p:txBody>
          <a:bodyPr/>
          <a:lstStyle/>
          <a:p>
            <a:fld id="{C229EFD5-5177-4E2C-BA1D-460B0E54A330}" type="slidenum">
              <a:rPr kumimoji="1" lang="ja-JP" altLang="en-US" smtClean="0"/>
              <a:t>‹#›</a:t>
            </a:fld>
            <a:endParaRPr kumimoji="1" lang="ja-JP" altLang="en-US"/>
          </a:p>
        </p:txBody>
      </p:sp>
    </p:spTree>
    <p:extLst>
      <p:ext uri="{BB962C8B-B14F-4D97-AF65-F5344CB8AC3E}">
        <p14:creationId xmlns:p14="http://schemas.microsoft.com/office/powerpoint/2010/main" val="1664818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236F2B-D3C2-4680-414F-0B167344391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759159C-578E-CAC5-C0E4-DA5195C9A877}"/>
              </a:ext>
            </a:extLst>
          </p:cNvPr>
          <p:cNvSpPr>
            <a:spLocks noGrp="1"/>
          </p:cNvSpPr>
          <p:nvPr>
            <p:ph sz="half" idx="1"/>
          </p:nvPr>
        </p:nvSpPr>
        <p:spPr>
          <a:xfrm>
            <a:off x="482620" y="2779007"/>
            <a:ext cx="2983468" cy="662370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3528A00-2201-44D7-C472-1F1162EBA40A}"/>
              </a:ext>
            </a:extLst>
          </p:cNvPr>
          <p:cNvSpPr>
            <a:spLocks noGrp="1"/>
          </p:cNvSpPr>
          <p:nvPr>
            <p:ph sz="half" idx="2"/>
          </p:nvPr>
        </p:nvSpPr>
        <p:spPr>
          <a:xfrm>
            <a:off x="3553837" y="2779007"/>
            <a:ext cx="2983468" cy="662370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57DE3657-7F28-C9B3-B0CF-D6145D300DC8}"/>
              </a:ext>
            </a:extLst>
          </p:cNvPr>
          <p:cNvSpPr>
            <a:spLocks noGrp="1"/>
          </p:cNvSpPr>
          <p:nvPr>
            <p:ph type="dt" sz="half" idx="10"/>
          </p:nvPr>
        </p:nvSpPr>
        <p:spPr/>
        <p:txBody>
          <a:bodyPr/>
          <a:lstStyle/>
          <a:p>
            <a:fld id="{EE9EAE80-5DD2-4642-9B07-AF09C6D5FA0A}" type="datetimeFigureOut">
              <a:rPr kumimoji="1" lang="ja-JP" altLang="en-US" smtClean="0"/>
              <a:t>2026/10/16</a:t>
            </a:fld>
            <a:endParaRPr kumimoji="1" lang="ja-JP" altLang="en-US"/>
          </a:p>
        </p:txBody>
      </p:sp>
      <p:sp>
        <p:nvSpPr>
          <p:cNvPr id="6" name="フッター プレースホルダー 5">
            <a:extLst>
              <a:ext uri="{FF2B5EF4-FFF2-40B4-BE49-F238E27FC236}">
                <a16:creationId xmlns:a16="http://schemas.microsoft.com/office/drawing/2014/main" id="{C384318C-D61D-98BA-F0D4-E51F109EC84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65E8431-8E4B-325B-7BA4-D1C40C747F35}"/>
              </a:ext>
            </a:extLst>
          </p:cNvPr>
          <p:cNvSpPr>
            <a:spLocks noGrp="1"/>
          </p:cNvSpPr>
          <p:nvPr>
            <p:ph type="sldNum" sz="quarter" idx="12"/>
          </p:nvPr>
        </p:nvSpPr>
        <p:spPr/>
        <p:txBody>
          <a:bodyPr/>
          <a:lstStyle/>
          <a:p>
            <a:fld id="{C229EFD5-5177-4E2C-BA1D-460B0E54A330}" type="slidenum">
              <a:rPr kumimoji="1" lang="ja-JP" altLang="en-US" smtClean="0"/>
              <a:t>‹#›</a:t>
            </a:fld>
            <a:endParaRPr kumimoji="1" lang="ja-JP" altLang="en-US"/>
          </a:p>
        </p:txBody>
      </p:sp>
    </p:spTree>
    <p:extLst>
      <p:ext uri="{BB962C8B-B14F-4D97-AF65-F5344CB8AC3E}">
        <p14:creationId xmlns:p14="http://schemas.microsoft.com/office/powerpoint/2010/main" val="678301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21505E-37F7-1909-44C4-09ABB62D25C6}"/>
              </a:ext>
            </a:extLst>
          </p:cNvPr>
          <p:cNvSpPr>
            <a:spLocks noGrp="1"/>
          </p:cNvSpPr>
          <p:nvPr>
            <p:ph type="title"/>
          </p:nvPr>
        </p:nvSpPr>
        <p:spPr>
          <a:xfrm>
            <a:off x="483534" y="555802"/>
            <a:ext cx="6054685" cy="2017801"/>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52B9E33-013C-A051-8E8B-912D14C2580C}"/>
              </a:ext>
            </a:extLst>
          </p:cNvPr>
          <p:cNvSpPr>
            <a:spLocks noGrp="1"/>
          </p:cNvSpPr>
          <p:nvPr>
            <p:ph type="body" idx="1"/>
          </p:nvPr>
        </p:nvSpPr>
        <p:spPr>
          <a:xfrm>
            <a:off x="483534" y="2559104"/>
            <a:ext cx="2969757" cy="1254177"/>
          </a:xfrm>
        </p:spPr>
        <p:txBody>
          <a:bodyPr anchor="b"/>
          <a:lstStyle>
            <a:lvl1pPr marL="0" indent="0">
              <a:buNone/>
              <a:defRPr sz="1382" b="1"/>
            </a:lvl1pPr>
            <a:lvl2pPr marL="263256" indent="0">
              <a:buNone/>
              <a:defRPr sz="1152" b="1"/>
            </a:lvl2pPr>
            <a:lvl3pPr marL="526512" indent="0">
              <a:buNone/>
              <a:defRPr sz="1036" b="1"/>
            </a:lvl3pPr>
            <a:lvl4pPr marL="789767" indent="0">
              <a:buNone/>
              <a:defRPr sz="921" b="1"/>
            </a:lvl4pPr>
            <a:lvl5pPr marL="1053023" indent="0">
              <a:buNone/>
              <a:defRPr sz="921" b="1"/>
            </a:lvl5pPr>
            <a:lvl6pPr marL="1316279" indent="0">
              <a:buNone/>
              <a:defRPr sz="921" b="1"/>
            </a:lvl6pPr>
            <a:lvl7pPr marL="1579535" indent="0">
              <a:buNone/>
              <a:defRPr sz="921" b="1"/>
            </a:lvl7pPr>
            <a:lvl8pPr marL="1842790" indent="0">
              <a:buNone/>
              <a:defRPr sz="921" b="1"/>
            </a:lvl8pPr>
            <a:lvl9pPr marL="2106046" indent="0">
              <a:buNone/>
              <a:defRPr sz="921"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59018C45-25BE-9E56-B11F-119A54D0F156}"/>
              </a:ext>
            </a:extLst>
          </p:cNvPr>
          <p:cNvSpPr>
            <a:spLocks noGrp="1"/>
          </p:cNvSpPr>
          <p:nvPr>
            <p:ph sz="half" idx="2"/>
          </p:nvPr>
        </p:nvSpPr>
        <p:spPr>
          <a:xfrm>
            <a:off x="483534" y="3813281"/>
            <a:ext cx="2969757" cy="5608762"/>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F07630B5-EA90-CB41-EB21-DEF73B3DFD96}"/>
              </a:ext>
            </a:extLst>
          </p:cNvPr>
          <p:cNvSpPr>
            <a:spLocks noGrp="1"/>
          </p:cNvSpPr>
          <p:nvPr>
            <p:ph type="body" sz="quarter" idx="3"/>
          </p:nvPr>
        </p:nvSpPr>
        <p:spPr>
          <a:xfrm>
            <a:off x="3553837" y="2559104"/>
            <a:ext cx="2984382" cy="1254177"/>
          </a:xfrm>
        </p:spPr>
        <p:txBody>
          <a:bodyPr anchor="b"/>
          <a:lstStyle>
            <a:lvl1pPr marL="0" indent="0">
              <a:buNone/>
              <a:defRPr sz="1382" b="1"/>
            </a:lvl1pPr>
            <a:lvl2pPr marL="263256" indent="0">
              <a:buNone/>
              <a:defRPr sz="1152" b="1"/>
            </a:lvl2pPr>
            <a:lvl3pPr marL="526512" indent="0">
              <a:buNone/>
              <a:defRPr sz="1036" b="1"/>
            </a:lvl3pPr>
            <a:lvl4pPr marL="789767" indent="0">
              <a:buNone/>
              <a:defRPr sz="921" b="1"/>
            </a:lvl4pPr>
            <a:lvl5pPr marL="1053023" indent="0">
              <a:buNone/>
              <a:defRPr sz="921" b="1"/>
            </a:lvl5pPr>
            <a:lvl6pPr marL="1316279" indent="0">
              <a:buNone/>
              <a:defRPr sz="921" b="1"/>
            </a:lvl6pPr>
            <a:lvl7pPr marL="1579535" indent="0">
              <a:buNone/>
              <a:defRPr sz="921" b="1"/>
            </a:lvl7pPr>
            <a:lvl8pPr marL="1842790" indent="0">
              <a:buNone/>
              <a:defRPr sz="921" b="1"/>
            </a:lvl8pPr>
            <a:lvl9pPr marL="2106046" indent="0">
              <a:buNone/>
              <a:defRPr sz="921"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89479EF-4B44-107A-9BD5-FB9B8BC7084E}"/>
              </a:ext>
            </a:extLst>
          </p:cNvPr>
          <p:cNvSpPr>
            <a:spLocks noGrp="1"/>
          </p:cNvSpPr>
          <p:nvPr>
            <p:ph sz="quarter" idx="4"/>
          </p:nvPr>
        </p:nvSpPr>
        <p:spPr>
          <a:xfrm>
            <a:off x="3553837" y="3813281"/>
            <a:ext cx="2984382" cy="5608762"/>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BB42E8D-E57A-0F97-17B9-132E50DAE01A}"/>
              </a:ext>
            </a:extLst>
          </p:cNvPr>
          <p:cNvSpPr>
            <a:spLocks noGrp="1"/>
          </p:cNvSpPr>
          <p:nvPr>
            <p:ph type="dt" sz="half" idx="10"/>
          </p:nvPr>
        </p:nvSpPr>
        <p:spPr/>
        <p:txBody>
          <a:bodyPr/>
          <a:lstStyle/>
          <a:p>
            <a:fld id="{EE9EAE80-5DD2-4642-9B07-AF09C6D5FA0A}" type="datetimeFigureOut">
              <a:rPr kumimoji="1" lang="ja-JP" altLang="en-US" smtClean="0"/>
              <a:t>2026/10/16</a:t>
            </a:fld>
            <a:endParaRPr kumimoji="1" lang="ja-JP" altLang="en-US"/>
          </a:p>
        </p:txBody>
      </p:sp>
      <p:sp>
        <p:nvSpPr>
          <p:cNvPr id="8" name="フッター プレースホルダー 7">
            <a:extLst>
              <a:ext uri="{FF2B5EF4-FFF2-40B4-BE49-F238E27FC236}">
                <a16:creationId xmlns:a16="http://schemas.microsoft.com/office/drawing/2014/main" id="{A4EFC37B-C3CE-C875-FAC1-7FEBB7F22E2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2FC438B2-4258-7525-2DDD-AC62B22A0CEC}"/>
              </a:ext>
            </a:extLst>
          </p:cNvPr>
          <p:cNvSpPr>
            <a:spLocks noGrp="1"/>
          </p:cNvSpPr>
          <p:nvPr>
            <p:ph type="sldNum" sz="quarter" idx="12"/>
          </p:nvPr>
        </p:nvSpPr>
        <p:spPr/>
        <p:txBody>
          <a:bodyPr/>
          <a:lstStyle/>
          <a:p>
            <a:fld id="{C229EFD5-5177-4E2C-BA1D-460B0E54A330}" type="slidenum">
              <a:rPr kumimoji="1" lang="ja-JP" altLang="en-US" smtClean="0"/>
              <a:t>‹#›</a:t>
            </a:fld>
            <a:endParaRPr kumimoji="1" lang="ja-JP" altLang="en-US"/>
          </a:p>
        </p:txBody>
      </p:sp>
    </p:spTree>
    <p:extLst>
      <p:ext uri="{BB962C8B-B14F-4D97-AF65-F5344CB8AC3E}">
        <p14:creationId xmlns:p14="http://schemas.microsoft.com/office/powerpoint/2010/main" val="499305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0D03C5-F661-C407-AA40-83BF1697A7FC}"/>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FDE8CF1-6EB0-4434-9530-AE97FC15A56C}"/>
              </a:ext>
            </a:extLst>
          </p:cNvPr>
          <p:cNvSpPr>
            <a:spLocks noGrp="1"/>
          </p:cNvSpPr>
          <p:nvPr>
            <p:ph type="dt" sz="half" idx="10"/>
          </p:nvPr>
        </p:nvSpPr>
        <p:spPr/>
        <p:txBody>
          <a:bodyPr/>
          <a:lstStyle/>
          <a:p>
            <a:fld id="{EE9EAE80-5DD2-4642-9B07-AF09C6D5FA0A}" type="datetimeFigureOut">
              <a:rPr kumimoji="1" lang="ja-JP" altLang="en-US" smtClean="0"/>
              <a:t>2026/10/16</a:t>
            </a:fld>
            <a:endParaRPr kumimoji="1" lang="ja-JP" altLang="en-US"/>
          </a:p>
        </p:txBody>
      </p:sp>
      <p:sp>
        <p:nvSpPr>
          <p:cNvPr id="4" name="フッター プレースホルダー 3">
            <a:extLst>
              <a:ext uri="{FF2B5EF4-FFF2-40B4-BE49-F238E27FC236}">
                <a16:creationId xmlns:a16="http://schemas.microsoft.com/office/drawing/2014/main" id="{4F888327-5F6F-228A-ACF7-81894E63101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C216B64-3D8E-0B76-2B41-EEF8D8553FAA}"/>
              </a:ext>
            </a:extLst>
          </p:cNvPr>
          <p:cNvSpPr>
            <a:spLocks noGrp="1"/>
          </p:cNvSpPr>
          <p:nvPr>
            <p:ph type="sldNum" sz="quarter" idx="12"/>
          </p:nvPr>
        </p:nvSpPr>
        <p:spPr/>
        <p:txBody>
          <a:bodyPr/>
          <a:lstStyle/>
          <a:p>
            <a:fld id="{C229EFD5-5177-4E2C-BA1D-460B0E54A330}" type="slidenum">
              <a:rPr kumimoji="1" lang="ja-JP" altLang="en-US" smtClean="0"/>
              <a:t>‹#›</a:t>
            </a:fld>
            <a:endParaRPr kumimoji="1" lang="ja-JP" altLang="en-US"/>
          </a:p>
        </p:txBody>
      </p:sp>
    </p:spTree>
    <p:extLst>
      <p:ext uri="{BB962C8B-B14F-4D97-AF65-F5344CB8AC3E}">
        <p14:creationId xmlns:p14="http://schemas.microsoft.com/office/powerpoint/2010/main" val="40807732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A8FA5DF-A55D-CADB-5657-7796217D2437}"/>
              </a:ext>
            </a:extLst>
          </p:cNvPr>
          <p:cNvSpPr>
            <a:spLocks noGrp="1"/>
          </p:cNvSpPr>
          <p:nvPr>
            <p:ph type="dt" sz="half" idx="10"/>
          </p:nvPr>
        </p:nvSpPr>
        <p:spPr/>
        <p:txBody>
          <a:bodyPr/>
          <a:lstStyle/>
          <a:p>
            <a:fld id="{EE9EAE80-5DD2-4642-9B07-AF09C6D5FA0A}" type="datetimeFigureOut">
              <a:rPr kumimoji="1" lang="ja-JP" altLang="en-US" smtClean="0"/>
              <a:t>2026/10/16</a:t>
            </a:fld>
            <a:endParaRPr kumimoji="1" lang="ja-JP" altLang="en-US"/>
          </a:p>
        </p:txBody>
      </p:sp>
      <p:sp>
        <p:nvSpPr>
          <p:cNvPr id="3" name="フッター プレースホルダー 2">
            <a:extLst>
              <a:ext uri="{FF2B5EF4-FFF2-40B4-BE49-F238E27FC236}">
                <a16:creationId xmlns:a16="http://schemas.microsoft.com/office/drawing/2014/main" id="{9364FD63-1E90-E957-B683-CEF40DA2BB16}"/>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3781379-9DD0-0D68-485D-6A7709E0E2EF}"/>
              </a:ext>
            </a:extLst>
          </p:cNvPr>
          <p:cNvSpPr>
            <a:spLocks noGrp="1"/>
          </p:cNvSpPr>
          <p:nvPr>
            <p:ph type="sldNum" sz="quarter" idx="12"/>
          </p:nvPr>
        </p:nvSpPr>
        <p:spPr/>
        <p:txBody>
          <a:bodyPr/>
          <a:lstStyle/>
          <a:p>
            <a:fld id="{C229EFD5-5177-4E2C-BA1D-460B0E54A330}" type="slidenum">
              <a:rPr kumimoji="1" lang="ja-JP" altLang="en-US" smtClean="0"/>
              <a:t>‹#›</a:t>
            </a:fld>
            <a:endParaRPr kumimoji="1" lang="ja-JP" altLang="en-US"/>
          </a:p>
        </p:txBody>
      </p:sp>
    </p:spTree>
    <p:extLst>
      <p:ext uri="{BB962C8B-B14F-4D97-AF65-F5344CB8AC3E}">
        <p14:creationId xmlns:p14="http://schemas.microsoft.com/office/powerpoint/2010/main" val="683535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855F30-E091-DBCE-31DB-576F40C4B2B7}"/>
              </a:ext>
            </a:extLst>
          </p:cNvPr>
          <p:cNvSpPr>
            <a:spLocks noGrp="1"/>
          </p:cNvSpPr>
          <p:nvPr>
            <p:ph type="title"/>
          </p:nvPr>
        </p:nvSpPr>
        <p:spPr>
          <a:xfrm>
            <a:off x="483535" y="695960"/>
            <a:ext cx="2264108" cy="2435860"/>
          </a:xfrm>
        </p:spPr>
        <p:txBody>
          <a:bodyPr anchor="b"/>
          <a:lstStyle>
            <a:lvl1pPr>
              <a:defRPr sz="1843"/>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9B69844-0D03-2DCA-CA0B-B0530399884C}"/>
              </a:ext>
            </a:extLst>
          </p:cNvPr>
          <p:cNvSpPr>
            <a:spLocks noGrp="1"/>
          </p:cNvSpPr>
          <p:nvPr>
            <p:ph idx="1"/>
          </p:nvPr>
        </p:nvSpPr>
        <p:spPr>
          <a:xfrm>
            <a:off x="2984382" y="1503081"/>
            <a:ext cx="3553837" cy="7418740"/>
          </a:xfrm>
        </p:spPr>
        <p:txBody>
          <a:bodyPr/>
          <a:lstStyle>
            <a:lvl1pPr>
              <a:defRPr sz="1843"/>
            </a:lvl1pPr>
            <a:lvl2pPr>
              <a:defRPr sz="1612"/>
            </a:lvl2pPr>
            <a:lvl3pPr>
              <a:defRPr sz="1382"/>
            </a:lvl3pPr>
            <a:lvl4pPr>
              <a:defRPr sz="1152"/>
            </a:lvl4pPr>
            <a:lvl5pPr>
              <a:defRPr sz="1152"/>
            </a:lvl5pPr>
            <a:lvl6pPr>
              <a:defRPr sz="1152"/>
            </a:lvl6pPr>
            <a:lvl7pPr>
              <a:defRPr sz="1152"/>
            </a:lvl7pPr>
            <a:lvl8pPr>
              <a:defRPr sz="1152"/>
            </a:lvl8pPr>
            <a:lvl9pPr>
              <a:defRPr sz="1152"/>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A72E732-7311-7BBC-3651-5CFDFA25BB5B}"/>
              </a:ext>
            </a:extLst>
          </p:cNvPr>
          <p:cNvSpPr>
            <a:spLocks noGrp="1"/>
          </p:cNvSpPr>
          <p:nvPr>
            <p:ph type="body" sz="half" idx="2"/>
          </p:nvPr>
        </p:nvSpPr>
        <p:spPr>
          <a:xfrm>
            <a:off x="483535" y="3131820"/>
            <a:ext cx="2264108" cy="5802084"/>
          </a:xfrm>
        </p:spPr>
        <p:txBody>
          <a:bodyPr/>
          <a:lstStyle>
            <a:lvl1pPr marL="0" indent="0">
              <a:buNone/>
              <a:defRPr sz="921"/>
            </a:lvl1pPr>
            <a:lvl2pPr marL="263256" indent="0">
              <a:buNone/>
              <a:defRPr sz="806"/>
            </a:lvl2pPr>
            <a:lvl3pPr marL="526512" indent="0">
              <a:buNone/>
              <a:defRPr sz="691"/>
            </a:lvl3pPr>
            <a:lvl4pPr marL="789767" indent="0">
              <a:buNone/>
              <a:defRPr sz="576"/>
            </a:lvl4pPr>
            <a:lvl5pPr marL="1053023" indent="0">
              <a:buNone/>
              <a:defRPr sz="576"/>
            </a:lvl5pPr>
            <a:lvl6pPr marL="1316279" indent="0">
              <a:buNone/>
              <a:defRPr sz="576"/>
            </a:lvl6pPr>
            <a:lvl7pPr marL="1579535" indent="0">
              <a:buNone/>
              <a:defRPr sz="576"/>
            </a:lvl7pPr>
            <a:lvl8pPr marL="1842790" indent="0">
              <a:buNone/>
              <a:defRPr sz="576"/>
            </a:lvl8pPr>
            <a:lvl9pPr marL="2106046" indent="0">
              <a:buNone/>
              <a:defRPr sz="576"/>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E3682F2-B4BA-231C-161F-4C86584D1063}"/>
              </a:ext>
            </a:extLst>
          </p:cNvPr>
          <p:cNvSpPr>
            <a:spLocks noGrp="1"/>
          </p:cNvSpPr>
          <p:nvPr>
            <p:ph type="dt" sz="half" idx="10"/>
          </p:nvPr>
        </p:nvSpPr>
        <p:spPr/>
        <p:txBody>
          <a:bodyPr/>
          <a:lstStyle/>
          <a:p>
            <a:fld id="{EE9EAE80-5DD2-4642-9B07-AF09C6D5FA0A}" type="datetimeFigureOut">
              <a:rPr kumimoji="1" lang="ja-JP" altLang="en-US" smtClean="0"/>
              <a:t>2026/10/16</a:t>
            </a:fld>
            <a:endParaRPr kumimoji="1" lang="ja-JP" altLang="en-US"/>
          </a:p>
        </p:txBody>
      </p:sp>
      <p:sp>
        <p:nvSpPr>
          <p:cNvPr id="6" name="フッター プレースホルダー 5">
            <a:extLst>
              <a:ext uri="{FF2B5EF4-FFF2-40B4-BE49-F238E27FC236}">
                <a16:creationId xmlns:a16="http://schemas.microsoft.com/office/drawing/2014/main" id="{5C5EA9F1-C88D-04C8-AE61-91ED6C8FC2E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15BAD47-D8F0-D49E-00EC-5B7B39C878BB}"/>
              </a:ext>
            </a:extLst>
          </p:cNvPr>
          <p:cNvSpPr>
            <a:spLocks noGrp="1"/>
          </p:cNvSpPr>
          <p:nvPr>
            <p:ph type="sldNum" sz="quarter" idx="12"/>
          </p:nvPr>
        </p:nvSpPr>
        <p:spPr/>
        <p:txBody>
          <a:bodyPr/>
          <a:lstStyle/>
          <a:p>
            <a:fld id="{C229EFD5-5177-4E2C-BA1D-460B0E54A330}" type="slidenum">
              <a:rPr kumimoji="1" lang="ja-JP" altLang="en-US" smtClean="0"/>
              <a:t>‹#›</a:t>
            </a:fld>
            <a:endParaRPr kumimoji="1" lang="ja-JP" altLang="en-US"/>
          </a:p>
        </p:txBody>
      </p:sp>
    </p:spTree>
    <p:extLst>
      <p:ext uri="{BB962C8B-B14F-4D97-AF65-F5344CB8AC3E}">
        <p14:creationId xmlns:p14="http://schemas.microsoft.com/office/powerpoint/2010/main" val="129771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AC26D7-2ED7-796B-AEE4-0AFFAFA5C3D9}"/>
              </a:ext>
            </a:extLst>
          </p:cNvPr>
          <p:cNvSpPr>
            <a:spLocks noGrp="1"/>
          </p:cNvSpPr>
          <p:nvPr>
            <p:ph type="title"/>
          </p:nvPr>
        </p:nvSpPr>
        <p:spPr>
          <a:xfrm>
            <a:off x="483535" y="695960"/>
            <a:ext cx="2264108" cy="2435860"/>
          </a:xfrm>
        </p:spPr>
        <p:txBody>
          <a:bodyPr anchor="b"/>
          <a:lstStyle>
            <a:lvl1pPr>
              <a:defRPr sz="1843"/>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B6C77BB4-0B80-54AE-9889-900A74B4F744}"/>
              </a:ext>
            </a:extLst>
          </p:cNvPr>
          <p:cNvSpPr>
            <a:spLocks noGrp="1"/>
          </p:cNvSpPr>
          <p:nvPr>
            <p:ph type="pic" idx="1"/>
          </p:nvPr>
        </p:nvSpPr>
        <p:spPr>
          <a:xfrm>
            <a:off x="2984382" y="1503081"/>
            <a:ext cx="3553837" cy="7418740"/>
          </a:xfrm>
        </p:spPr>
        <p:txBody>
          <a:bodyPr/>
          <a:lstStyle>
            <a:lvl1pPr marL="0" indent="0">
              <a:buNone/>
              <a:defRPr sz="1843"/>
            </a:lvl1pPr>
            <a:lvl2pPr marL="263256" indent="0">
              <a:buNone/>
              <a:defRPr sz="1612"/>
            </a:lvl2pPr>
            <a:lvl3pPr marL="526512" indent="0">
              <a:buNone/>
              <a:defRPr sz="1382"/>
            </a:lvl3pPr>
            <a:lvl4pPr marL="789767" indent="0">
              <a:buNone/>
              <a:defRPr sz="1152"/>
            </a:lvl4pPr>
            <a:lvl5pPr marL="1053023" indent="0">
              <a:buNone/>
              <a:defRPr sz="1152"/>
            </a:lvl5pPr>
            <a:lvl6pPr marL="1316279" indent="0">
              <a:buNone/>
              <a:defRPr sz="1152"/>
            </a:lvl6pPr>
            <a:lvl7pPr marL="1579535" indent="0">
              <a:buNone/>
              <a:defRPr sz="1152"/>
            </a:lvl7pPr>
            <a:lvl8pPr marL="1842790" indent="0">
              <a:buNone/>
              <a:defRPr sz="1152"/>
            </a:lvl8pPr>
            <a:lvl9pPr marL="2106046" indent="0">
              <a:buNone/>
              <a:defRPr sz="1152"/>
            </a:lvl9pPr>
          </a:lstStyle>
          <a:p>
            <a:endParaRPr kumimoji="1" lang="ja-JP" altLang="en-US"/>
          </a:p>
        </p:txBody>
      </p:sp>
      <p:sp>
        <p:nvSpPr>
          <p:cNvPr id="4" name="テキスト プレースホルダー 3">
            <a:extLst>
              <a:ext uri="{FF2B5EF4-FFF2-40B4-BE49-F238E27FC236}">
                <a16:creationId xmlns:a16="http://schemas.microsoft.com/office/drawing/2014/main" id="{079CE363-A4F5-AB7C-3D60-938659C78408}"/>
              </a:ext>
            </a:extLst>
          </p:cNvPr>
          <p:cNvSpPr>
            <a:spLocks noGrp="1"/>
          </p:cNvSpPr>
          <p:nvPr>
            <p:ph type="body" sz="half" idx="2"/>
          </p:nvPr>
        </p:nvSpPr>
        <p:spPr>
          <a:xfrm>
            <a:off x="483535" y="3131820"/>
            <a:ext cx="2264108" cy="5802084"/>
          </a:xfrm>
        </p:spPr>
        <p:txBody>
          <a:bodyPr/>
          <a:lstStyle>
            <a:lvl1pPr marL="0" indent="0">
              <a:buNone/>
              <a:defRPr sz="921"/>
            </a:lvl1pPr>
            <a:lvl2pPr marL="263256" indent="0">
              <a:buNone/>
              <a:defRPr sz="806"/>
            </a:lvl2pPr>
            <a:lvl3pPr marL="526512" indent="0">
              <a:buNone/>
              <a:defRPr sz="691"/>
            </a:lvl3pPr>
            <a:lvl4pPr marL="789767" indent="0">
              <a:buNone/>
              <a:defRPr sz="576"/>
            </a:lvl4pPr>
            <a:lvl5pPr marL="1053023" indent="0">
              <a:buNone/>
              <a:defRPr sz="576"/>
            </a:lvl5pPr>
            <a:lvl6pPr marL="1316279" indent="0">
              <a:buNone/>
              <a:defRPr sz="576"/>
            </a:lvl6pPr>
            <a:lvl7pPr marL="1579535" indent="0">
              <a:buNone/>
              <a:defRPr sz="576"/>
            </a:lvl7pPr>
            <a:lvl8pPr marL="1842790" indent="0">
              <a:buNone/>
              <a:defRPr sz="576"/>
            </a:lvl8pPr>
            <a:lvl9pPr marL="2106046" indent="0">
              <a:buNone/>
              <a:defRPr sz="576"/>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4483828-A881-FD40-40D4-7D50F9ACA853}"/>
              </a:ext>
            </a:extLst>
          </p:cNvPr>
          <p:cNvSpPr>
            <a:spLocks noGrp="1"/>
          </p:cNvSpPr>
          <p:nvPr>
            <p:ph type="dt" sz="half" idx="10"/>
          </p:nvPr>
        </p:nvSpPr>
        <p:spPr/>
        <p:txBody>
          <a:bodyPr/>
          <a:lstStyle/>
          <a:p>
            <a:fld id="{EE9EAE80-5DD2-4642-9B07-AF09C6D5FA0A}" type="datetimeFigureOut">
              <a:rPr kumimoji="1" lang="ja-JP" altLang="en-US" smtClean="0"/>
              <a:t>2026/10/16</a:t>
            </a:fld>
            <a:endParaRPr kumimoji="1" lang="ja-JP" altLang="en-US"/>
          </a:p>
        </p:txBody>
      </p:sp>
      <p:sp>
        <p:nvSpPr>
          <p:cNvPr id="6" name="フッター プレースホルダー 5">
            <a:extLst>
              <a:ext uri="{FF2B5EF4-FFF2-40B4-BE49-F238E27FC236}">
                <a16:creationId xmlns:a16="http://schemas.microsoft.com/office/drawing/2014/main" id="{7300B0F5-8CF0-B353-6A12-73C0119CA59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E87EDC4-9B48-A689-88C8-FAD7681C0DA7}"/>
              </a:ext>
            </a:extLst>
          </p:cNvPr>
          <p:cNvSpPr>
            <a:spLocks noGrp="1"/>
          </p:cNvSpPr>
          <p:nvPr>
            <p:ph type="sldNum" sz="quarter" idx="12"/>
          </p:nvPr>
        </p:nvSpPr>
        <p:spPr/>
        <p:txBody>
          <a:bodyPr/>
          <a:lstStyle/>
          <a:p>
            <a:fld id="{C229EFD5-5177-4E2C-BA1D-460B0E54A330}" type="slidenum">
              <a:rPr kumimoji="1" lang="ja-JP" altLang="en-US" smtClean="0"/>
              <a:t>‹#›</a:t>
            </a:fld>
            <a:endParaRPr kumimoji="1" lang="ja-JP" altLang="en-US"/>
          </a:p>
        </p:txBody>
      </p:sp>
    </p:spTree>
    <p:extLst>
      <p:ext uri="{BB962C8B-B14F-4D97-AF65-F5344CB8AC3E}">
        <p14:creationId xmlns:p14="http://schemas.microsoft.com/office/powerpoint/2010/main" val="39804339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6F0D10-493E-A71E-5D7A-2914C6FF91D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EE3D9EE-9688-34A6-EE32-6CEF91D8F02A}"/>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2071D25-CFE6-33F9-41D1-538604654BED}"/>
              </a:ext>
            </a:extLst>
          </p:cNvPr>
          <p:cNvSpPr>
            <a:spLocks noGrp="1"/>
          </p:cNvSpPr>
          <p:nvPr>
            <p:ph type="dt" sz="half" idx="10"/>
          </p:nvPr>
        </p:nvSpPr>
        <p:spPr/>
        <p:txBody>
          <a:bodyPr/>
          <a:lstStyle/>
          <a:p>
            <a:fld id="{EE9EAE80-5DD2-4642-9B07-AF09C6D5FA0A}" type="datetimeFigureOut">
              <a:rPr kumimoji="1" lang="ja-JP" altLang="en-US" smtClean="0"/>
              <a:t>2026/10/16</a:t>
            </a:fld>
            <a:endParaRPr kumimoji="1" lang="ja-JP" altLang="en-US"/>
          </a:p>
        </p:txBody>
      </p:sp>
      <p:sp>
        <p:nvSpPr>
          <p:cNvPr id="5" name="フッター プレースホルダー 4">
            <a:extLst>
              <a:ext uri="{FF2B5EF4-FFF2-40B4-BE49-F238E27FC236}">
                <a16:creationId xmlns:a16="http://schemas.microsoft.com/office/drawing/2014/main" id="{F4C309F7-E652-E3E8-6CBD-CAE02098395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3DB1CDB-F001-E221-E8CA-379F4919F107}"/>
              </a:ext>
            </a:extLst>
          </p:cNvPr>
          <p:cNvSpPr>
            <a:spLocks noGrp="1"/>
          </p:cNvSpPr>
          <p:nvPr>
            <p:ph type="sldNum" sz="quarter" idx="12"/>
          </p:nvPr>
        </p:nvSpPr>
        <p:spPr/>
        <p:txBody>
          <a:bodyPr/>
          <a:lstStyle/>
          <a:p>
            <a:fld id="{C229EFD5-5177-4E2C-BA1D-460B0E54A330}" type="slidenum">
              <a:rPr kumimoji="1" lang="ja-JP" altLang="en-US" smtClean="0"/>
              <a:t>‹#›</a:t>
            </a:fld>
            <a:endParaRPr kumimoji="1" lang="ja-JP" altLang="en-US"/>
          </a:p>
        </p:txBody>
      </p:sp>
    </p:spTree>
    <p:extLst>
      <p:ext uri="{BB962C8B-B14F-4D97-AF65-F5344CB8AC3E}">
        <p14:creationId xmlns:p14="http://schemas.microsoft.com/office/powerpoint/2010/main" val="41744253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BD00373-56FD-3DBB-9723-2BDC0966F136}"/>
              </a:ext>
            </a:extLst>
          </p:cNvPr>
          <p:cNvSpPr>
            <a:spLocks noGrp="1"/>
          </p:cNvSpPr>
          <p:nvPr>
            <p:ph type="title" orient="vert"/>
          </p:nvPr>
        </p:nvSpPr>
        <p:spPr>
          <a:xfrm>
            <a:off x="5023634" y="555801"/>
            <a:ext cx="1513671" cy="8846909"/>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2822BE1-8167-05FB-1052-4325A07CC8D2}"/>
              </a:ext>
            </a:extLst>
          </p:cNvPr>
          <p:cNvSpPr>
            <a:spLocks noGrp="1"/>
          </p:cNvSpPr>
          <p:nvPr>
            <p:ph type="body" orient="vert" idx="1"/>
          </p:nvPr>
        </p:nvSpPr>
        <p:spPr>
          <a:xfrm>
            <a:off x="482620" y="555801"/>
            <a:ext cx="4453265" cy="8846909"/>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AA47375-D851-0563-F426-23F9B0D6DB38}"/>
              </a:ext>
            </a:extLst>
          </p:cNvPr>
          <p:cNvSpPr>
            <a:spLocks noGrp="1"/>
          </p:cNvSpPr>
          <p:nvPr>
            <p:ph type="dt" sz="half" idx="10"/>
          </p:nvPr>
        </p:nvSpPr>
        <p:spPr/>
        <p:txBody>
          <a:bodyPr/>
          <a:lstStyle/>
          <a:p>
            <a:fld id="{EE9EAE80-5DD2-4642-9B07-AF09C6D5FA0A}" type="datetimeFigureOut">
              <a:rPr kumimoji="1" lang="ja-JP" altLang="en-US" smtClean="0"/>
              <a:t>2026/10/16</a:t>
            </a:fld>
            <a:endParaRPr kumimoji="1" lang="ja-JP" altLang="en-US"/>
          </a:p>
        </p:txBody>
      </p:sp>
      <p:sp>
        <p:nvSpPr>
          <p:cNvPr id="5" name="フッター プレースホルダー 4">
            <a:extLst>
              <a:ext uri="{FF2B5EF4-FFF2-40B4-BE49-F238E27FC236}">
                <a16:creationId xmlns:a16="http://schemas.microsoft.com/office/drawing/2014/main" id="{2EC46C3F-A46C-76BD-0CDF-61E5EC528D1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D303BC5-893C-57AA-5484-1DC41E1098D8}"/>
              </a:ext>
            </a:extLst>
          </p:cNvPr>
          <p:cNvSpPr>
            <a:spLocks noGrp="1"/>
          </p:cNvSpPr>
          <p:nvPr>
            <p:ph type="sldNum" sz="quarter" idx="12"/>
          </p:nvPr>
        </p:nvSpPr>
        <p:spPr/>
        <p:txBody>
          <a:bodyPr/>
          <a:lstStyle/>
          <a:p>
            <a:fld id="{C229EFD5-5177-4E2C-BA1D-460B0E54A330}" type="slidenum">
              <a:rPr kumimoji="1" lang="ja-JP" altLang="en-US" smtClean="0"/>
              <a:t>‹#›</a:t>
            </a:fld>
            <a:endParaRPr kumimoji="1" lang="ja-JP" altLang="en-US"/>
          </a:p>
        </p:txBody>
      </p:sp>
    </p:spTree>
    <p:extLst>
      <p:ext uri="{BB962C8B-B14F-4D97-AF65-F5344CB8AC3E}">
        <p14:creationId xmlns:p14="http://schemas.microsoft.com/office/powerpoint/2010/main" val="424031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2621" y="555804"/>
            <a:ext cx="6054685" cy="20178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82621" y="2779006"/>
            <a:ext cx="6054685" cy="662370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82620" y="9675780"/>
            <a:ext cx="1579483" cy="555802"/>
          </a:xfrm>
          <a:prstGeom prst="rect">
            <a:avLst/>
          </a:prstGeom>
        </p:spPr>
        <p:txBody>
          <a:bodyPr vert="horz" lIns="91440" tIns="45720" rIns="91440" bIns="45720" rtlCol="0" anchor="ctr"/>
          <a:lstStyle>
            <a:lvl1pPr algn="l">
              <a:defRPr sz="921">
                <a:solidFill>
                  <a:schemeClr val="tx1">
                    <a:tint val="75000"/>
                  </a:schemeClr>
                </a:solidFill>
              </a:defRPr>
            </a:lvl1pPr>
          </a:lstStyle>
          <a:p>
            <a:fld id="{C764DE79-268F-4C1A-8933-263129D2AF90}" type="datetimeFigureOut">
              <a:rPr lang="en-US" smtClean="0"/>
              <a:t>10/16/2026</a:t>
            </a:fld>
            <a:endParaRPr lang="en-US" dirty="0"/>
          </a:p>
        </p:txBody>
      </p:sp>
      <p:sp>
        <p:nvSpPr>
          <p:cNvPr id="5" name="Footer Placeholder 4"/>
          <p:cNvSpPr>
            <a:spLocks noGrp="1"/>
          </p:cNvSpPr>
          <p:nvPr>
            <p:ph type="ftr" sz="quarter" idx="3"/>
          </p:nvPr>
        </p:nvSpPr>
        <p:spPr>
          <a:xfrm>
            <a:off x="2325351" y="9675780"/>
            <a:ext cx="2369225" cy="555802"/>
          </a:xfrm>
          <a:prstGeom prst="rect">
            <a:avLst/>
          </a:prstGeom>
        </p:spPr>
        <p:txBody>
          <a:bodyPr vert="horz" lIns="91440" tIns="45720" rIns="91440" bIns="45720" rtlCol="0" anchor="ctr"/>
          <a:lstStyle>
            <a:lvl1pPr algn="ctr">
              <a:defRPr sz="921">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957822" y="9675780"/>
            <a:ext cx="1579483" cy="555802"/>
          </a:xfrm>
          <a:prstGeom prst="rect">
            <a:avLst/>
          </a:prstGeom>
        </p:spPr>
        <p:txBody>
          <a:bodyPr vert="horz" lIns="91440" tIns="45720" rIns="91440" bIns="45720" rtlCol="0" anchor="ctr"/>
          <a:lstStyle>
            <a:lvl1pPr algn="r">
              <a:defRPr sz="921">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661759019"/>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Lst>
  <p:txStyles>
    <p:titleStyle>
      <a:lvl1pPr algn="l" defTabSz="701951" rtl="0" eaLnBrk="1" latinLnBrk="0" hangingPunct="1">
        <a:lnSpc>
          <a:spcPct val="90000"/>
        </a:lnSpc>
        <a:spcBef>
          <a:spcPct val="0"/>
        </a:spcBef>
        <a:buNone/>
        <a:defRPr kumimoji="1" sz="3378" kern="1200">
          <a:solidFill>
            <a:schemeClr val="tx1"/>
          </a:solidFill>
          <a:latin typeface="+mj-lt"/>
          <a:ea typeface="+mj-ea"/>
          <a:cs typeface="+mj-cs"/>
        </a:defRPr>
      </a:lvl1pPr>
    </p:titleStyle>
    <p:bodyStyle>
      <a:lvl1pPr marL="175488" indent="-175488" algn="l" defTabSz="701951" rtl="0" eaLnBrk="1" latinLnBrk="0" hangingPunct="1">
        <a:lnSpc>
          <a:spcPct val="90000"/>
        </a:lnSpc>
        <a:spcBef>
          <a:spcPts val="768"/>
        </a:spcBef>
        <a:buFont typeface="Arial" panose="020B0604020202020204" pitchFamily="34" charset="0"/>
        <a:buChar char="•"/>
        <a:defRPr kumimoji="1" sz="2150" kern="1200">
          <a:solidFill>
            <a:schemeClr val="tx1"/>
          </a:solidFill>
          <a:latin typeface="+mn-lt"/>
          <a:ea typeface="+mn-ea"/>
          <a:cs typeface="+mn-cs"/>
        </a:defRPr>
      </a:lvl1pPr>
      <a:lvl2pPr marL="526464" indent="-175488" algn="l" defTabSz="701951" rtl="0" eaLnBrk="1" latinLnBrk="0" hangingPunct="1">
        <a:lnSpc>
          <a:spcPct val="90000"/>
        </a:lnSpc>
        <a:spcBef>
          <a:spcPts val="384"/>
        </a:spcBef>
        <a:buFont typeface="Arial" panose="020B0604020202020204" pitchFamily="34" charset="0"/>
        <a:buChar char="•"/>
        <a:defRPr kumimoji="1" sz="1842" kern="1200">
          <a:solidFill>
            <a:schemeClr val="tx1"/>
          </a:solidFill>
          <a:latin typeface="+mn-lt"/>
          <a:ea typeface="+mn-ea"/>
          <a:cs typeface="+mn-cs"/>
        </a:defRPr>
      </a:lvl2pPr>
      <a:lvl3pPr marL="877440" indent="-175488" algn="l" defTabSz="701951" rtl="0" eaLnBrk="1" latinLnBrk="0" hangingPunct="1">
        <a:lnSpc>
          <a:spcPct val="90000"/>
        </a:lnSpc>
        <a:spcBef>
          <a:spcPts val="384"/>
        </a:spcBef>
        <a:buFont typeface="Arial" panose="020B0604020202020204" pitchFamily="34" charset="0"/>
        <a:buChar char="•"/>
        <a:defRPr kumimoji="1" sz="1535" kern="1200">
          <a:solidFill>
            <a:schemeClr val="tx1"/>
          </a:solidFill>
          <a:latin typeface="+mn-lt"/>
          <a:ea typeface="+mn-ea"/>
          <a:cs typeface="+mn-cs"/>
        </a:defRPr>
      </a:lvl3pPr>
      <a:lvl4pPr marL="1228415" indent="-175488" algn="l" defTabSz="701951" rtl="0" eaLnBrk="1" latinLnBrk="0" hangingPunct="1">
        <a:lnSpc>
          <a:spcPct val="90000"/>
        </a:lnSpc>
        <a:spcBef>
          <a:spcPts val="384"/>
        </a:spcBef>
        <a:buFont typeface="Arial" panose="020B0604020202020204" pitchFamily="34" charset="0"/>
        <a:buChar char="•"/>
        <a:defRPr kumimoji="1" sz="1382" kern="1200">
          <a:solidFill>
            <a:schemeClr val="tx1"/>
          </a:solidFill>
          <a:latin typeface="+mn-lt"/>
          <a:ea typeface="+mn-ea"/>
          <a:cs typeface="+mn-cs"/>
        </a:defRPr>
      </a:lvl4pPr>
      <a:lvl5pPr marL="1579391" indent="-175488" algn="l" defTabSz="701951" rtl="0" eaLnBrk="1" latinLnBrk="0" hangingPunct="1">
        <a:lnSpc>
          <a:spcPct val="90000"/>
        </a:lnSpc>
        <a:spcBef>
          <a:spcPts val="384"/>
        </a:spcBef>
        <a:buFont typeface="Arial" panose="020B0604020202020204" pitchFamily="34" charset="0"/>
        <a:buChar char="•"/>
        <a:defRPr kumimoji="1" sz="1382" kern="1200">
          <a:solidFill>
            <a:schemeClr val="tx1"/>
          </a:solidFill>
          <a:latin typeface="+mn-lt"/>
          <a:ea typeface="+mn-ea"/>
          <a:cs typeface="+mn-cs"/>
        </a:defRPr>
      </a:lvl5pPr>
      <a:lvl6pPr marL="1930367" indent="-175488" algn="l" defTabSz="701951" rtl="0" eaLnBrk="1" latinLnBrk="0" hangingPunct="1">
        <a:lnSpc>
          <a:spcPct val="90000"/>
        </a:lnSpc>
        <a:spcBef>
          <a:spcPts val="384"/>
        </a:spcBef>
        <a:buFont typeface="Arial" panose="020B0604020202020204" pitchFamily="34" charset="0"/>
        <a:buChar char="•"/>
        <a:defRPr kumimoji="1" sz="1382" kern="1200">
          <a:solidFill>
            <a:schemeClr val="tx1"/>
          </a:solidFill>
          <a:latin typeface="+mn-lt"/>
          <a:ea typeface="+mn-ea"/>
          <a:cs typeface="+mn-cs"/>
        </a:defRPr>
      </a:lvl6pPr>
      <a:lvl7pPr marL="2281343" indent="-175488" algn="l" defTabSz="701951" rtl="0" eaLnBrk="1" latinLnBrk="0" hangingPunct="1">
        <a:lnSpc>
          <a:spcPct val="90000"/>
        </a:lnSpc>
        <a:spcBef>
          <a:spcPts val="384"/>
        </a:spcBef>
        <a:buFont typeface="Arial" panose="020B0604020202020204" pitchFamily="34" charset="0"/>
        <a:buChar char="•"/>
        <a:defRPr kumimoji="1" sz="1382" kern="1200">
          <a:solidFill>
            <a:schemeClr val="tx1"/>
          </a:solidFill>
          <a:latin typeface="+mn-lt"/>
          <a:ea typeface="+mn-ea"/>
          <a:cs typeface="+mn-cs"/>
        </a:defRPr>
      </a:lvl7pPr>
      <a:lvl8pPr marL="2632319" indent="-175488" algn="l" defTabSz="701951" rtl="0" eaLnBrk="1" latinLnBrk="0" hangingPunct="1">
        <a:lnSpc>
          <a:spcPct val="90000"/>
        </a:lnSpc>
        <a:spcBef>
          <a:spcPts val="384"/>
        </a:spcBef>
        <a:buFont typeface="Arial" panose="020B0604020202020204" pitchFamily="34" charset="0"/>
        <a:buChar char="•"/>
        <a:defRPr kumimoji="1" sz="1382" kern="1200">
          <a:solidFill>
            <a:schemeClr val="tx1"/>
          </a:solidFill>
          <a:latin typeface="+mn-lt"/>
          <a:ea typeface="+mn-ea"/>
          <a:cs typeface="+mn-cs"/>
        </a:defRPr>
      </a:lvl8pPr>
      <a:lvl9pPr marL="2983296" indent="-175488" algn="l" defTabSz="701951" rtl="0" eaLnBrk="1" latinLnBrk="0" hangingPunct="1">
        <a:lnSpc>
          <a:spcPct val="90000"/>
        </a:lnSpc>
        <a:spcBef>
          <a:spcPts val="384"/>
        </a:spcBef>
        <a:buFont typeface="Arial" panose="020B0604020202020204" pitchFamily="34" charset="0"/>
        <a:buChar char="•"/>
        <a:defRPr kumimoji="1" sz="1382" kern="1200">
          <a:solidFill>
            <a:schemeClr val="tx1"/>
          </a:solidFill>
          <a:latin typeface="+mn-lt"/>
          <a:ea typeface="+mn-ea"/>
          <a:cs typeface="+mn-cs"/>
        </a:defRPr>
      </a:lvl9pPr>
    </p:bodyStyle>
    <p:otherStyle>
      <a:defPPr>
        <a:defRPr lang="en-US"/>
      </a:defPPr>
      <a:lvl1pPr marL="0" algn="l" defTabSz="701951" rtl="0" eaLnBrk="1" latinLnBrk="0" hangingPunct="1">
        <a:defRPr kumimoji="1" sz="1382" kern="1200">
          <a:solidFill>
            <a:schemeClr val="tx1"/>
          </a:solidFill>
          <a:latin typeface="+mn-lt"/>
          <a:ea typeface="+mn-ea"/>
          <a:cs typeface="+mn-cs"/>
        </a:defRPr>
      </a:lvl1pPr>
      <a:lvl2pPr marL="350976" algn="l" defTabSz="701951" rtl="0" eaLnBrk="1" latinLnBrk="0" hangingPunct="1">
        <a:defRPr kumimoji="1" sz="1382" kern="1200">
          <a:solidFill>
            <a:schemeClr val="tx1"/>
          </a:solidFill>
          <a:latin typeface="+mn-lt"/>
          <a:ea typeface="+mn-ea"/>
          <a:cs typeface="+mn-cs"/>
        </a:defRPr>
      </a:lvl2pPr>
      <a:lvl3pPr marL="701951" algn="l" defTabSz="701951" rtl="0" eaLnBrk="1" latinLnBrk="0" hangingPunct="1">
        <a:defRPr kumimoji="1" sz="1382" kern="1200">
          <a:solidFill>
            <a:schemeClr val="tx1"/>
          </a:solidFill>
          <a:latin typeface="+mn-lt"/>
          <a:ea typeface="+mn-ea"/>
          <a:cs typeface="+mn-cs"/>
        </a:defRPr>
      </a:lvl3pPr>
      <a:lvl4pPr marL="1052927" algn="l" defTabSz="701951" rtl="0" eaLnBrk="1" latinLnBrk="0" hangingPunct="1">
        <a:defRPr kumimoji="1" sz="1382" kern="1200">
          <a:solidFill>
            <a:schemeClr val="tx1"/>
          </a:solidFill>
          <a:latin typeface="+mn-lt"/>
          <a:ea typeface="+mn-ea"/>
          <a:cs typeface="+mn-cs"/>
        </a:defRPr>
      </a:lvl4pPr>
      <a:lvl5pPr marL="1403904" algn="l" defTabSz="701951" rtl="0" eaLnBrk="1" latinLnBrk="0" hangingPunct="1">
        <a:defRPr kumimoji="1" sz="1382" kern="1200">
          <a:solidFill>
            <a:schemeClr val="tx1"/>
          </a:solidFill>
          <a:latin typeface="+mn-lt"/>
          <a:ea typeface="+mn-ea"/>
          <a:cs typeface="+mn-cs"/>
        </a:defRPr>
      </a:lvl5pPr>
      <a:lvl6pPr marL="1754879" algn="l" defTabSz="701951" rtl="0" eaLnBrk="1" latinLnBrk="0" hangingPunct="1">
        <a:defRPr kumimoji="1" sz="1382" kern="1200">
          <a:solidFill>
            <a:schemeClr val="tx1"/>
          </a:solidFill>
          <a:latin typeface="+mn-lt"/>
          <a:ea typeface="+mn-ea"/>
          <a:cs typeface="+mn-cs"/>
        </a:defRPr>
      </a:lvl6pPr>
      <a:lvl7pPr marL="2105855" algn="l" defTabSz="701951" rtl="0" eaLnBrk="1" latinLnBrk="0" hangingPunct="1">
        <a:defRPr kumimoji="1" sz="1382" kern="1200">
          <a:solidFill>
            <a:schemeClr val="tx1"/>
          </a:solidFill>
          <a:latin typeface="+mn-lt"/>
          <a:ea typeface="+mn-ea"/>
          <a:cs typeface="+mn-cs"/>
        </a:defRPr>
      </a:lvl7pPr>
      <a:lvl8pPr marL="2456831" algn="l" defTabSz="701951" rtl="0" eaLnBrk="1" latinLnBrk="0" hangingPunct="1">
        <a:defRPr kumimoji="1" sz="1382" kern="1200">
          <a:solidFill>
            <a:schemeClr val="tx1"/>
          </a:solidFill>
          <a:latin typeface="+mn-lt"/>
          <a:ea typeface="+mn-ea"/>
          <a:cs typeface="+mn-cs"/>
        </a:defRPr>
      </a:lvl8pPr>
      <a:lvl9pPr marL="2807806" algn="l" defTabSz="701951" rtl="0" eaLnBrk="1" latinLnBrk="0" hangingPunct="1">
        <a:defRPr kumimoji="1" sz="138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84B83FA-7D7E-D4CE-1CDA-B3B1FFC4D153}"/>
              </a:ext>
            </a:extLst>
          </p:cNvPr>
          <p:cNvSpPr>
            <a:spLocks noGrp="1"/>
          </p:cNvSpPr>
          <p:nvPr>
            <p:ph type="title"/>
          </p:nvPr>
        </p:nvSpPr>
        <p:spPr>
          <a:xfrm>
            <a:off x="482620" y="555802"/>
            <a:ext cx="6054685" cy="2017801"/>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4518F00-1F8E-ABEA-6358-16DA7D38A891}"/>
              </a:ext>
            </a:extLst>
          </p:cNvPr>
          <p:cNvSpPr>
            <a:spLocks noGrp="1"/>
          </p:cNvSpPr>
          <p:nvPr>
            <p:ph type="body" idx="1"/>
          </p:nvPr>
        </p:nvSpPr>
        <p:spPr>
          <a:xfrm>
            <a:off x="482620" y="2779007"/>
            <a:ext cx="6054685" cy="662370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3C026B6-9B91-89BA-1DF5-3D5C7E86A1A7}"/>
              </a:ext>
            </a:extLst>
          </p:cNvPr>
          <p:cNvSpPr>
            <a:spLocks noGrp="1"/>
          </p:cNvSpPr>
          <p:nvPr>
            <p:ph type="dt" sz="half" idx="2"/>
          </p:nvPr>
        </p:nvSpPr>
        <p:spPr>
          <a:xfrm>
            <a:off x="482620" y="9675778"/>
            <a:ext cx="1579483" cy="555801"/>
          </a:xfrm>
          <a:prstGeom prst="rect">
            <a:avLst/>
          </a:prstGeom>
        </p:spPr>
        <p:txBody>
          <a:bodyPr vert="horz" lIns="91440" tIns="45720" rIns="91440" bIns="45720" rtlCol="0" anchor="ctr"/>
          <a:lstStyle>
            <a:lvl1pPr algn="l">
              <a:defRPr sz="691">
                <a:solidFill>
                  <a:schemeClr val="tx1">
                    <a:tint val="75000"/>
                  </a:schemeClr>
                </a:solidFill>
              </a:defRPr>
            </a:lvl1pPr>
          </a:lstStyle>
          <a:p>
            <a:fld id="{EE9EAE80-5DD2-4642-9B07-AF09C6D5FA0A}" type="datetimeFigureOut">
              <a:rPr kumimoji="1" lang="ja-JP" altLang="en-US" smtClean="0"/>
              <a:t>2026/10/16</a:t>
            </a:fld>
            <a:endParaRPr kumimoji="1" lang="ja-JP" altLang="en-US"/>
          </a:p>
        </p:txBody>
      </p:sp>
      <p:sp>
        <p:nvSpPr>
          <p:cNvPr id="5" name="フッター プレースホルダー 4">
            <a:extLst>
              <a:ext uri="{FF2B5EF4-FFF2-40B4-BE49-F238E27FC236}">
                <a16:creationId xmlns:a16="http://schemas.microsoft.com/office/drawing/2014/main" id="{D7C91FCE-488C-22B9-95A9-9E92ACFE2FE2}"/>
              </a:ext>
            </a:extLst>
          </p:cNvPr>
          <p:cNvSpPr>
            <a:spLocks noGrp="1"/>
          </p:cNvSpPr>
          <p:nvPr>
            <p:ph type="ftr" sz="quarter" idx="3"/>
          </p:nvPr>
        </p:nvSpPr>
        <p:spPr>
          <a:xfrm>
            <a:off x="2325350" y="9675778"/>
            <a:ext cx="2369225" cy="555801"/>
          </a:xfrm>
          <a:prstGeom prst="rect">
            <a:avLst/>
          </a:prstGeom>
        </p:spPr>
        <p:txBody>
          <a:bodyPr vert="horz" lIns="91440" tIns="45720" rIns="91440" bIns="45720" rtlCol="0" anchor="ctr"/>
          <a:lstStyle>
            <a:lvl1pPr algn="ctr">
              <a:defRPr sz="691">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6CAC6600-CE74-7F18-A3E9-1D7DDE064B9A}"/>
              </a:ext>
            </a:extLst>
          </p:cNvPr>
          <p:cNvSpPr>
            <a:spLocks noGrp="1"/>
          </p:cNvSpPr>
          <p:nvPr>
            <p:ph type="sldNum" sz="quarter" idx="4"/>
          </p:nvPr>
        </p:nvSpPr>
        <p:spPr>
          <a:xfrm>
            <a:off x="4957822" y="9675778"/>
            <a:ext cx="1579483" cy="555801"/>
          </a:xfrm>
          <a:prstGeom prst="rect">
            <a:avLst/>
          </a:prstGeom>
        </p:spPr>
        <p:txBody>
          <a:bodyPr vert="horz" lIns="91440" tIns="45720" rIns="91440" bIns="45720" rtlCol="0" anchor="ctr"/>
          <a:lstStyle>
            <a:lvl1pPr algn="r">
              <a:defRPr sz="691">
                <a:solidFill>
                  <a:schemeClr val="tx1">
                    <a:tint val="75000"/>
                  </a:schemeClr>
                </a:solidFill>
              </a:defRPr>
            </a:lvl1pPr>
          </a:lstStyle>
          <a:p>
            <a:fld id="{C229EFD5-5177-4E2C-BA1D-460B0E54A330}" type="slidenum">
              <a:rPr kumimoji="1" lang="ja-JP" altLang="en-US" smtClean="0"/>
              <a:t>‹#›</a:t>
            </a:fld>
            <a:endParaRPr kumimoji="1" lang="ja-JP" altLang="en-US"/>
          </a:p>
        </p:txBody>
      </p:sp>
    </p:spTree>
    <p:extLst>
      <p:ext uri="{BB962C8B-B14F-4D97-AF65-F5344CB8AC3E}">
        <p14:creationId xmlns:p14="http://schemas.microsoft.com/office/powerpoint/2010/main" val="2742043602"/>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Lst>
  <p:txStyles>
    <p:titleStyle>
      <a:lvl1pPr algn="l" defTabSz="526512" rtl="0" eaLnBrk="1" latinLnBrk="0" hangingPunct="1">
        <a:lnSpc>
          <a:spcPct val="90000"/>
        </a:lnSpc>
        <a:spcBef>
          <a:spcPct val="0"/>
        </a:spcBef>
        <a:buNone/>
        <a:defRPr kumimoji="1" sz="2534" kern="1200">
          <a:solidFill>
            <a:schemeClr val="tx1"/>
          </a:solidFill>
          <a:latin typeface="+mj-lt"/>
          <a:ea typeface="+mj-ea"/>
          <a:cs typeface="+mj-cs"/>
        </a:defRPr>
      </a:lvl1pPr>
    </p:titleStyle>
    <p:bodyStyle>
      <a:lvl1pPr marL="131628" indent="-131628" algn="l" defTabSz="526512" rtl="0" eaLnBrk="1" latinLnBrk="0" hangingPunct="1">
        <a:lnSpc>
          <a:spcPct val="90000"/>
        </a:lnSpc>
        <a:spcBef>
          <a:spcPts val="576"/>
        </a:spcBef>
        <a:buFont typeface="Arial" panose="020B0604020202020204" pitchFamily="34" charset="0"/>
        <a:buChar char="•"/>
        <a:defRPr kumimoji="1" sz="1612" kern="1200">
          <a:solidFill>
            <a:schemeClr val="tx1"/>
          </a:solidFill>
          <a:latin typeface="+mn-lt"/>
          <a:ea typeface="+mn-ea"/>
          <a:cs typeface="+mn-cs"/>
        </a:defRPr>
      </a:lvl1pPr>
      <a:lvl2pPr marL="394884" indent="-131628" algn="l" defTabSz="526512" rtl="0" eaLnBrk="1" latinLnBrk="0" hangingPunct="1">
        <a:lnSpc>
          <a:spcPct val="90000"/>
        </a:lnSpc>
        <a:spcBef>
          <a:spcPts val="288"/>
        </a:spcBef>
        <a:buFont typeface="Arial" panose="020B0604020202020204" pitchFamily="34" charset="0"/>
        <a:buChar char="•"/>
        <a:defRPr kumimoji="1" sz="1382" kern="1200">
          <a:solidFill>
            <a:schemeClr val="tx1"/>
          </a:solidFill>
          <a:latin typeface="+mn-lt"/>
          <a:ea typeface="+mn-ea"/>
          <a:cs typeface="+mn-cs"/>
        </a:defRPr>
      </a:lvl2pPr>
      <a:lvl3pPr marL="658139" indent="-131628" algn="l" defTabSz="526512" rtl="0" eaLnBrk="1" latinLnBrk="0" hangingPunct="1">
        <a:lnSpc>
          <a:spcPct val="90000"/>
        </a:lnSpc>
        <a:spcBef>
          <a:spcPts val="288"/>
        </a:spcBef>
        <a:buFont typeface="Arial" panose="020B0604020202020204" pitchFamily="34" charset="0"/>
        <a:buChar char="•"/>
        <a:defRPr kumimoji="1" sz="1152" kern="1200">
          <a:solidFill>
            <a:schemeClr val="tx1"/>
          </a:solidFill>
          <a:latin typeface="+mn-lt"/>
          <a:ea typeface="+mn-ea"/>
          <a:cs typeface="+mn-cs"/>
        </a:defRPr>
      </a:lvl3pPr>
      <a:lvl4pPr marL="921395" indent="-131628" algn="l" defTabSz="526512" rtl="0" eaLnBrk="1" latinLnBrk="0" hangingPunct="1">
        <a:lnSpc>
          <a:spcPct val="90000"/>
        </a:lnSpc>
        <a:spcBef>
          <a:spcPts val="288"/>
        </a:spcBef>
        <a:buFont typeface="Arial" panose="020B0604020202020204" pitchFamily="34" charset="0"/>
        <a:buChar char="•"/>
        <a:defRPr kumimoji="1" sz="1036" kern="1200">
          <a:solidFill>
            <a:schemeClr val="tx1"/>
          </a:solidFill>
          <a:latin typeface="+mn-lt"/>
          <a:ea typeface="+mn-ea"/>
          <a:cs typeface="+mn-cs"/>
        </a:defRPr>
      </a:lvl4pPr>
      <a:lvl5pPr marL="1184651" indent="-131628" algn="l" defTabSz="526512" rtl="0" eaLnBrk="1" latinLnBrk="0" hangingPunct="1">
        <a:lnSpc>
          <a:spcPct val="90000"/>
        </a:lnSpc>
        <a:spcBef>
          <a:spcPts val="288"/>
        </a:spcBef>
        <a:buFont typeface="Arial" panose="020B0604020202020204" pitchFamily="34" charset="0"/>
        <a:buChar char="•"/>
        <a:defRPr kumimoji="1" sz="1036" kern="1200">
          <a:solidFill>
            <a:schemeClr val="tx1"/>
          </a:solidFill>
          <a:latin typeface="+mn-lt"/>
          <a:ea typeface="+mn-ea"/>
          <a:cs typeface="+mn-cs"/>
        </a:defRPr>
      </a:lvl5pPr>
      <a:lvl6pPr marL="1447907" indent="-131628" algn="l" defTabSz="526512" rtl="0" eaLnBrk="1" latinLnBrk="0" hangingPunct="1">
        <a:lnSpc>
          <a:spcPct val="90000"/>
        </a:lnSpc>
        <a:spcBef>
          <a:spcPts val="288"/>
        </a:spcBef>
        <a:buFont typeface="Arial" panose="020B0604020202020204" pitchFamily="34" charset="0"/>
        <a:buChar char="•"/>
        <a:defRPr kumimoji="1" sz="1036" kern="1200">
          <a:solidFill>
            <a:schemeClr val="tx1"/>
          </a:solidFill>
          <a:latin typeface="+mn-lt"/>
          <a:ea typeface="+mn-ea"/>
          <a:cs typeface="+mn-cs"/>
        </a:defRPr>
      </a:lvl6pPr>
      <a:lvl7pPr marL="1711162" indent="-131628" algn="l" defTabSz="526512" rtl="0" eaLnBrk="1" latinLnBrk="0" hangingPunct="1">
        <a:lnSpc>
          <a:spcPct val="90000"/>
        </a:lnSpc>
        <a:spcBef>
          <a:spcPts val="288"/>
        </a:spcBef>
        <a:buFont typeface="Arial" panose="020B0604020202020204" pitchFamily="34" charset="0"/>
        <a:buChar char="•"/>
        <a:defRPr kumimoji="1" sz="1036" kern="1200">
          <a:solidFill>
            <a:schemeClr val="tx1"/>
          </a:solidFill>
          <a:latin typeface="+mn-lt"/>
          <a:ea typeface="+mn-ea"/>
          <a:cs typeface="+mn-cs"/>
        </a:defRPr>
      </a:lvl7pPr>
      <a:lvl8pPr marL="1974418" indent="-131628" algn="l" defTabSz="526512" rtl="0" eaLnBrk="1" latinLnBrk="0" hangingPunct="1">
        <a:lnSpc>
          <a:spcPct val="90000"/>
        </a:lnSpc>
        <a:spcBef>
          <a:spcPts val="288"/>
        </a:spcBef>
        <a:buFont typeface="Arial" panose="020B0604020202020204" pitchFamily="34" charset="0"/>
        <a:buChar char="•"/>
        <a:defRPr kumimoji="1" sz="1036" kern="1200">
          <a:solidFill>
            <a:schemeClr val="tx1"/>
          </a:solidFill>
          <a:latin typeface="+mn-lt"/>
          <a:ea typeface="+mn-ea"/>
          <a:cs typeface="+mn-cs"/>
        </a:defRPr>
      </a:lvl8pPr>
      <a:lvl9pPr marL="2237674" indent="-131628" algn="l" defTabSz="526512" rtl="0" eaLnBrk="1" latinLnBrk="0" hangingPunct="1">
        <a:lnSpc>
          <a:spcPct val="90000"/>
        </a:lnSpc>
        <a:spcBef>
          <a:spcPts val="288"/>
        </a:spcBef>
        <a:buFont typeface="Arial" panose="020B0604020202020204" pitchFamily="34" charset="0"/>
        <a:buChar char="•"/>
        <a:defRPr kumimoji="1" sz="1036" kern="1200">
          <a:solidFill>
            <a:schemeClr val="tx1"/>
          </a:solidFill>
          <a:latin typeface="+mn-lt"/>
          <a:ea typeface="+mn-ea"/>
          <a:cs typeface="+mn-cs"/>
        </a:defRPr>
      </a:lvl9pPr>
    </p:bodyStyle>
    <p:otherStyle>
      <a:defPPr>
        <a:defRPr lang="ja-JP"/>
      </a:defPPr>
      <a:lvl1pPr marL="0" algn="l" defTabSz="526512" rtl="0" eaLnBrk="1" latinLnBrk="0" hangingPunct="1">
        <a:defRPr kumimoji="1" sz="1036" kern="1200">
          <a:solidFill>
            <a:schemeClr val="tx1"/>
          </a:solidFill>
          <a:latin typeface="+mn-lt"/>
          <a:ea typeface="+mn-ea"/>
          <a:cs typeface="+mn-cs"/>
        </a:defRPr>
      </a:lvl1pPr>
      <a:lvl2pPr marL="263256" algn="l" defTabSz="526512" rtl="0" eaLnBrk="1" latinLnBrk="0" hangingPunct="1">
        <a:defRPr kumimoji="1" sz="1036" kern="1200">
          <a:solidFill>
            <a:schemeClr val="tx1"/>
          </a:solidFill>
          <a:latin typeface="+mn-lt"/>
          <a:ea typeface="+mn-ea"/>
          <a:cs typeface="+mn-cs"/>
        </a:defRPr>
      </a:lvl2pPr>
      <a:lvl3pPr marL="526512" algn="l" defTabSz="526512" rtl="0" eaLnBrk="1" latinLnBrk="0" hangingPunct="1">
        <a:defRPr kumimoji="1" sz="1036" kern="1200">
          <a:solidFill>
            <a:schemeClr val="tx1"/>
          </a:solidFill>
          <a:latin typeface="+mn-lt"/>
          <a:ea typeface="+mn-ea"/>
          <a:cs typeface="+mn-cs"/>
        </a:defRPr>
      </a:lvl3pPr>
      <a:lvl4pPr marL="789767" algn="l" defTabSz="526512" rtl="0" eaLnBrk="1" latinLnBrk="0" hangingPunct="1">
        <a:defRPr kumimoji="1" sz="1036" kern="1200">
          <a:solidFill>
            <a:schemeClr val="tx1"/>
          </a:solidFill>
          <a:latin typeface="+mn-lt"/>
          <a:ea typeface="+mn-ea"/>
          <a:cs typeface="+mn-cs"/>
        </a:defRPr>
      </a:lvl4pPr>
      <a:lvl5pPr marL="1053023" algn="l" defTabSz="526512" rtl="0" eaLnBrk="1" latinLnBrk="0" hangingPunct="1">
        <a:defRPr kumimoji="1" sz="1036" kern="1200">
          <a:solidFill>
            <a:schemeClr val="tx1"/>
          </a:solidFill>
          <a:latin typeface="+mn-lt"/>
          <a:ea typeface="+mn-ea"/>
          <a:cs typeface="+mn-cs"/>
        </a:defRPr>
      </a:lvl5pPr>
      <a:lvl6pPr marL="1316279" algn="l" defTabSz="526512" rtl="0" eaLnBrk="1" latinLnBrk="0" hangingPunct="1">
        <a:defRPr kumimoji="1" sz="1036" kern="1200">
          <a:solidFill>
            <a:schemeClr val="tx1"/>
          </a:solidFill>
          <a:latin typeface="+mn-lt"/>
          <a:ea typeface="+mn-ea"/>
          <a:cs typeface="+mn-cs"/>
        </a:defRPr>
      </a:lvl6pPr>
      <a:lvl7pPr marL="1579535" algn="l" defTabSz="526512" rtl="0" eaLnBrk="1" latinLnBrk="0" hangingPunct="1">
        <a:defRPr kumimoji="1" sz="1036" kern="1200">
          <a:solidFill>
            <a:schemeClr val="tx1"/>
          </a:solidFill>
          <a:latin typeface="+mn-lt"/>
          <a:ea typeface="+mn-ea"/>
          <a:cs typeface="+mn-cs"/>
        </a:defRPr>
      </a:lvl7pPr>
      <a:lvl8pPr marL="1842790" algn="l" defTabSz="526512" rtl="0" eaLnBrk="1" latinLnBrk="0" hangingPunct="1">
        <a:defRPr kumimoji="1" sz="1036" kern="1200">
          <a:solidFill>
            <a:schemeClr val="tx1"/>
          </a:solidFill>
          <a:latin typeface="+mn-lt"/>
          <a:ea typeface="+mn-ea"/>
          <a:cs typeface="+mn-cs"/>
        </a:defRPr>
      </a:lvl8pPr>
      <a:lvl9pPr marL="2106046" algn="l" defTabSz="526512" rtl="0" eaLnBrk="1" latinLnBrk="0" hangingPunct="1">
        <a:defRPr kumimoji="1" sz="103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3.jp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B8CF68E7-C6DE-7EA4-62C4-14DFEFFE9E8E}"/>
              </a:ext>
            </a:extLst>
          </p:cNvPr>
          <p:cNvSpPr/>
          <p:nvPr/>
        </p:nvSpPr>
        <p:spPr>
          <a:xfrm>
            <a:off x="126573" y="9036314"/>
            <a:ext cx="6710273" cy="1285382"/>
          </a:xfrm>
          <a:prstGeom prst="rect">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正方形/長方形 8">
            <a:extLst>
              <a:ext uri="{FF2B5EF4-FFF2-40B4-BE49-F238E27FC236}">
                <a16:creationId xmlns:a16="http://schemas.microsoft.com/office/drawing/2014/main" id="{CC7E82BC-5BE8-10FF-C2B1-A18908380C9C}"/>
              </a:ext>
            </a:extLst>
          </p:cNvPr>
          <p:cNvSpPr/>
          <p:nvPr/>
        </p:nvSpPr>
        <p:spPr>
          <a:xfrm>
            <a:off x="3629850" y="6486012"/>
            <a:ext cx="3197476" cy="1277574"/>
          </a:xfrm>
          <a:prstGeom prst="rect">
            <a:avLst/>
          </a:prstGeom>
          <a:solidFill>
            <a:schemeClr val="bg1">
              <a:lumMod val="95000"/>
            </a:schemeClr>
          </a:solid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正方形/長方形 9">
            <a:extLst>
              <a:ext uri="{FF2B5EF4-FFF2-40B4-BE49-F238E27FC236}">
                <a16:creationId xmlns:a16="http://schemas.microsoft.com/office/drawing/2014/main" id="{94D8F4DD-8B00-7A02-F561-918FBA79AE9E}"/>
              </a:ext>
            </a:extLst>
          </p:cNvPr>
          <p:cNvSpPr/>
          <p:nvPr/>
        </p:nvSpPr>
        <p:spPr>
          <a:xfrm>
            <a:off x="135449" y="6486017"/>
            <a:ext cx="3382293" cy="1277574"/>
          </a:xfrm>
          <a:prstGeom prst="rect">
            <a:avLst/>
          </a:prstGeom>
          <a:solidFill>
            <a:schemeClr val="bg1">
              <a:lumMod val="95000"/>
            </a:schemeClr>
          </a:solid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3E4FE941-1E07-BF7E-943B-C229A9AB6299}"/>
              </a:ext>
            </a:extLst>
          </p:cNvPr>
          <p:cNvSpPr/>
          <p:nvPr/>
        </p:nvSpPr>
        <p:spPr>
          <a:xfrm>
            <a:off x="3630484" y="3341977"/>
            <a:ext cx="3210177" cy="3055139"/>
          </a:xfrm>
          <a:prstGeom prst="rect">
            <a:avLst/>
          </a:prstGeom>
          <a:solidFill>
            <a:schemeClr val="bg1">
              <a:lumMod val="95000"/>
            </a:schemeClr>
          </a:solid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CACCDDD-5766-0EDC-1618-BEB339E60183}"/>
              </a:ext>
            </a:extLst>
          </p:cNvPr>
          <p:cNvSpPr txBox="1"/>
          <p:nvPr/>
        </p:nvSpPr>
        <p:spPr>
          <a:xfrm>
            <a:off x="468177" y="1668652"/>
            <a:ext cx="6195042" cy="1384995"/>
          </a:xfrm>
          <a:prstGeom prst="rect">
            <a:avLst/>
          </a:prstGeom>
          <a:noFill/>
        </p:spPr>
        <p:txBody>
          <a:bodyPr wrap="square">
            <a:spAutoFit/>
          </a:bodyPr>
          <a:lstStyle/>
          <a:p>
            <a:r>
              <a:rPr lang="ja-JP" altLang="en-US" sz="1400" b="1" dirty="0">
                <a:solidFill>
                  <a:schemeClr val="tx2">
                    <a:lumMod val="50000"/>
                  </a:schemeClr>
                </a:solidFill>
                <a:latin typeface="BIZ UDPゴシック" panose="020B0400000000000000" pitchFamily="50" charset="-128"/>
                <a:ea typeface="BIZ UDPゴシック" panose="020B0400000000000000" pitchFamily="50" charset="-128"/>
              </a:rPr>
              <a:t>　●サ責の「役割」の整理	　　　　　　●自社および社員の「あり方」の整理</a:t>
            </a:r>
            <a:endParaRPr lang="en-US" altLang="ja-JP" sz="1400" b="1" dirty="0">
              <a:solidFill>
                <a:schemeClr val="tx2">
                  <a:lumMod val="50000"/>
                </a:schemeClr>
              </a:solidFill>
              <a:latin typeface="BIZ UDPゴシック" panose="020B0400000000000000" pitchFamily="50" charset="-128"/>
              <a:ea typeface="BIZ UDPゴシック" panose="020B0400000000000000" pitchFamily="50" charset="-128"/>
            </a:endParaRPr>
          </a:p>
          <a:p>
            <a:r>
              <a:rPr lang="ja-JP" altLang="en-US" sz="1400" b="1" dirty="0">
                <a:solidFill>
                  <a:schemeClr val="tx2">
                    <a:lumMod val="50000"/>
                  </a:schemeClr>
                </a:solidFill>
                <a:latin typeface="BIZ UDPゴシック" panose="020B0400000000000000" pitchFamily="50" charset="-128"/>
                <a:ea typeface="BIZ UDPゴシック" panose="020B0400000000000000" pitchFamily="50" charset="-128"/>
              </a:rPr>
              <a:t>　●あり方をふまえた「やり方」の整理　　</a:t>
            </a:r>
            <a:endParaRPr lang="en-US" altLang="ja-JP" sz="1400" b="1" dirty="0">
              <a:solidFill>
                <a:schemeClr val="tx2">
                  <a:lumMod val="50000"/>
                </a:schemeClr>
              </a:solidFill>
              <a:latin typeface="BIZ UDPゴシック" panose="020B0400000000000000" pitchFamily="50" charset="-128"/>
              <a:ea typeface="BIZ UDPゴシック" panose="020B0400000000000000" pitchFamily="50" charset="-128"/>
            </a:endParaRPr>
          </a:p>
          <a:p>
            <a:r>
              <a:rPr lang="ja-JP" altLang="en-US" sz="1400" b="1" dirty="0">
                <a:solidFill>
                  <a:schemeClr val="tx2">
                    <a:lumMod val="50000"/>
                  </a:schemeClr>
                </a:solidFill>
                <a:latin typeface="BIZ UDPゴシック" panose="020B0400000000000000" pitchFamily="50" charset="-128"/>
                <a:ea typeface="BIZ UDPゴシック" panose="020B0400000000000000" pitchFamily="50" charset="-128"/>
              </a:rPr>
              <a:t>　●事業所の維持、発展に向けて</a:t>
            </a:r>
            <a:endParaRPr lang="en-US" altLang="ja-JP" sz="1400" b="1" dirty="0">
              <a:solidFill>
                <a:schemeClr val="tx2">
                  <a:lumMod val="50000"/>
                </a:schemeClr>
              </a:solidFill>
              <a:latin typeface="BIZ UDPゴシック" panose="020B0400000000000000" pitchFamily="50" charset="-128"/>
              <a:ea typeface="BIZ UDPゴシック" panose="020B0400000000000000" pitchFamily="50" charset="-128"/>
            </a:endParaRPr>
          </a:p>
          <a:p>
            <a:r>
              <a:rPr lang="ja-JP" altLang="en-US" sz="1400" b="1" dirty="0">
                <a:solidFill>
                  <a:schemeClr val="tx2">
                    <a:lumMod val="50000"/>
                  </a:schemeClr>
                </a:solidFill>
                <a:latin typeface="BIZ UDPゴシック" panose="020B0400000000000000" pitchFamily="50" charset="-128"/>
                <a:ea typeface="BIZ UDPゴシック" panose="020B0400000000000000" pitchFamily="50" charset="-128"/>
              </a:rPr>
              <a:t>　　　～デジタル（ＩＣＴ）とアナログ（人間関係）両面からの取組～</a:t>
            </a:r>
          </a:p>
          <a:p>
            <a:r>
              <a:rPr lang="ja-JP" altLang="en-US" sz="1400" b="1" dirty="0">
                <a:solidFill>
                  <a:schemeClr val="tx2">
                    <a:lumMod val="50000"/>
                  </a:schemeClr>
                </a:solidFill>
                <a:latin typeface="BIZ UDPゴシック" panose="020B0400000000000000" pitchFamily="50" charset="-128"/>
                <a:ea typeface="BIZ UDPゴシック" panose="020B0400000000000000" pitchFamily="50" charset="-128"/>
              </a:rPr>
              <a:t>　　　～「採用力」を高める取組～ 　</a:t>
            </a:r>
            <a:endParaRPr lang="en-US" altLang="ja-JP" sz="1400" b="1" dirty="0">
              <a:solidFill>
                <a:schemeClr val="tx2">
                  <a:lumMod val="50000"/>
                </a:schemeClr>
              </a:solidFill>
              <a:latin typeface="BIZ UDPゴシック" panose="020B0400000000000000" pitchFamily="50" charset="-128"/>
              <a:ea typeface="BIZ UDPゴシック" panose="020B0400000000000000" pitchFamily="50" charset="-128"/>
            </a:endParaRPr>
          </a:p>
          <a:p>
            <a:r>
              <a:rPr lang="ja-JP" altLang="en-US" sz="1400" b="1" dirty="0">
                <a:solidFill>
                  <a:schemeClr val="tx2">
                    <a:lumMod val="50000"/>
                  </a:schemeClr>
                </a:solidFill>
                <a:latin typeface="BIZ UDPゴシック" panose="020B0400000000000000" pitchFamily="50" charset="-128"/>
                <a:ea typeface="BIZ UDPゴシック" panose="020B0400000000000000" pitchFamily="50" charset="-128"/>
              </a:rPr>
              <a:t>　　　～地域性や法人の特色を生かした横連携の取組「協働化」 ～</a:t>
            </a:r>
          </a:p>
        </p:txBody>
      </p:sp>
      <p:sp>
        <p:nvSpPr>
          <p:cNvPr id="18" name="角丸四角形 37">
            <a:extLst>
              <a:ext uri="{FF2B5EF4-FFF2-40B4-BE49-F238E27FC236}">
                <a16:creationId xmlns:a16="http://schemas.microsoft.com/office/drawing/2014/main" id="{6924C256-2EFB-F99B-3870-1FCA54418CEC}"/>
              </a:ext>
            </a:extLst>
          </p:cNvPr>
          <p:cNvSpPr/>
          <p:nvPr/>
        </p:nvSpPr>
        <p:spPr>
          <a:xfrm>
            <a:off x="161275" y="6486017"/>
            <a:ext cx="1980000" cy="324000"/>
          </a:xfrm>
          <a:prstGeom prst="roundRect">
            <a:avLst>
              <a:gd name="adj" fmla="val 6572"/>
            </a:avLst>
          </a:prstGeom>
          <a:solidFill>
            <a:srgbClr val="00B050"/>
          </a:solidFill>
          <a:ln w="28575" cap="flat" cmpd="sng" algn="ctr">
            <a:noFill/>
            <a:prstDash val="solid"/>
            <a:miter lim="800000"/>
          </a:ln>
          <a:effectLst/>
        </p:spPr>
        <p:txBody>
          <a:bodyPr rtlCol="0" anchor="ctr"/>
          <a:lstStyle/>
          <a:p>
            <a:pPr algn="ctr" defTabSz="972179">
              <a:defRPr/>
            </a:pPr>
            <a:r>
              <a:rPr kumimoji="1" lang="ja-JP" altLang="en-US" sz="1600" b="1" kern="0" dirty="0">
                <a:solidFill>
                  <a:schemeClr val="bg1"/>
                </a:solidFill>
                <a:latin typeface="BIZ UDPゴシック" panose="020B0400000000000000" pitchFamily="50" charset="-128"/>
                <a:ea typeface="BIZ UDPゴシック" panose="020B0400000000000000" pitchFamily="50" charset="-128"/>
              </a:rPr>
              <a:t>受講料</a:t>
            </a:r>
            <a:r>
              <a:rPr kumimoji="1" lang="ja-JP" altLang="en-US" sz="1400" b="1" kern="0" dirty="0">
                <a:solidFill>
                  <a:schemeClr val="bg1"/>
                </a:solidFill>
                <a:latin typeface="BIZ UDPゴシック" panose="020B0400000000000000" pitchFamily="50" charset="-128"/>
                <a:ea typeface="BIZ UDPゴシック" panose="020B0400000000000000" pitchFamily="50" charset="-128"/>
              </a:rPr>
              <a:t>（１名あたり）</a:t>
            </a:r>
          </a:p>
        </p:txBody>
      </p:sp>
      <p:sp>
        <p:nvSpPr>
          <p:cNvPr id="22" name="角丸四角形 37">
            <a:extLst>
              <a:ext uri="{FF2B5EF4-FFF2-40B4-BE49-F238E27FC236}">
                <a16:creationId xmlns:a16="http://schemas.microsoft.com/office/drawing/2014/main" id="{18FC448A-4DF1-80AF-CAED-C76E108FA5BB}"/>
              </a:ext>
            </a:extLst>
          </p:cNvPr>
          <p:cNvSpPr/>
          <p:nvPr/>
        </p:nvSpPr>
        <p:spPr>
          <a:xfrm>
            <a:off x="3638432" y="3361495"/>
            <a:ext cx="1044000" cy="324000"/>
          </a:xfrm>
          <a:prstGeom prst="roundRect">
            <a:avLst>
              <a:gd name="adj" fmla="val 6572"/>
            </a:avLst>
          </a:prstGeom>
          <a:solidFill>
            <a:srgbClr val="00B050"/>
          </a:solidFill>
          <a:ln w="28575" cap="flat" cmpd="sng" algn="ctr">
            <a:noFill/>
            <a:prstDash val="solid"/>
            <a:miter lim="800000"/>
          </a:ln>
          <a:effectLst/>
        </p:spPr>
        <p:txBody>
          <a:bodyPr rtlCol="0" anchor="ctr"/>
          <a:lstStyle/>
          <a:p>
            <a:pPr algn="ctr" defTabSz="972179">
              <a:defRPr/>
            </a:pPr>
            <a:r>
              <a:rPr kumimoji="1" lang="ja-JP" altLang="en-US" sz="1600" b="1" kern="0" dirty="0">
                <a:solidFill>
                  <a:schemeClr val="bg1"/>
                </a:solidFill>
                <a:latin typeface="BIZ UDPゴシック" panose="020B0400000000000000" pitchFamily="50" charset="-128"/>
                <a:ea typeface="BIZ UDPゴシック" panose="020B0400000000000000" pitchFamily="50" charset="-128"/>
              </a:rPr>
              <a:t>講師</a:t>
            </a:r>
          </a:p>
        </p:txBody>
      </p:sp>
      <p:sp>
        <p:nvSpPr>
          <p:cNvPr id="26" name="テキスト プレースホルダー 91">
            <a:extLst>
              <a:ext uri="{FF2B5EF4-FFF2-40B4-BE49-F238E27FC236}">
                <a16:creationId xmlns:a16="http://schemas.microsoft.com/office/drawing/2014/main" id="{03EC37CA-2A08-D4EC-3ACA-5D01C4E90C7D}"/>
              </a:ext>
            </a:extLst>
          </p:cNvPr>
          <p:cNvSpPr txBox="1">
            <a:spLocks/>
          </p:cNvSpPr>
          <p:nvPr/>
        </p:nvSpPr>
        <p:spPr>
          <a:xfrm>
            <a:off x="116507" y="6844435"/>
            <a:ext cx="3516226" cy="1210321"/>
          </a:xfrm>
          <a:prstGeom prst="rect">
            <a:avLst/>
          </a:prstGeom>
        </p:spPr>
        <p:txBody>
          <a:bodyPr vert="horz" lIns="97202" tIns="48601" rIns="97202" bIns="48601" rtlCol="0">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kumimoji="1" sz="1400" b="0" kern="1200" baseline="0">
                <a:solidFill>
                  <a:srgbClr val="5C2A08"/>
                </a:solidFill>
                <a:latin typeface="メイリオ" panose="020B0604030504040204" pitchFamily="50" charset="-128"/>
                <a:ea typeface="メイリオ" panose="020B0604030504040204" pitchFamily="50" charset="-128"/>
                <a:cs typeface="メイリオ" panose="020B0604030504040204" pitchFamily="50" charset="-128"/>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a:lstStyle>
          <a:p>
            <a:r>
              <a:rPr lang="ja-JP" altLang="en-US" sz="2400" b="1" u="sng" dirty="0">
                <a:solidFill>
                  <a:schemeClr val="tx2">
                    <a:lumMod val="50000"/>
                  </a:schemeClr>
                </a:solidFill>
                <a:latin typeface="BIZ UDPゴシック" panose="020B0400000000000000" pitchFamily="50" charset="-128"/>
                <a:ea typeface="BIZ UDPゴシック" panose="020B0400000000000000" pitchFamily="50" charset="-128"/>
              </a:rPr>
              <a:t>一　　　般　</a:t>
            </a:r>
            <a:r>
              <a:rPr lang="en-US" altLang="ja-JP" sz="2400" b="1" u="sng" dirty="0">
                <a:solidFill>
                  <a:schemeClr val="tx2">
                    <a:lumMod val="50000"/>
                  </a:schemeClr>
                </a:solidFill>
                <a:latin typeface="BIZ UDPゴシック" panose="020B0400000000000000" pitchFamily="50" charset="-128"/>
                <a:ea typeface="BIZ UDPゴシック" panose="020B0400000000000000" pitchFamily="50" charset="-128"/>
              </a:rPr>
              <a:t>3,100</a:t>
            </a:r>
            <a:r>
              <a:rPr lang="ja-JP" altLang="en-US" sz="1600" b="1" u="sng" dirty="0">
                <a:solidFill>
                  <a:schemeClr val="tx2">
                    <a:lumMod val="50000"/>
                  </a:schemeClr>
                </a:solidFill>
                <a:latin typeface="BIZ UDPゴシック" panose="020B0400000000000000" pitchFamily="50" charset="-128"/>
                <a:ea typeface="BIZ UDPゴシック" panose="020B0400000000000000" pitchFamily="50" charset="-128"/>
              </a:rPr>
              <a:t>円（税込）</a:t>
            </a:r>
            <a:endParaRPr lang="en-US" altLang="ja-JP" sz="1600" b="1" u="sng" dirty="0">
              <a:solidFill>
                <a:schemeClr val="tx2">
                  <a:lumMod val="50000"/>
                </a:schemeClr>
              </a:solidFill>
              <a:latin typeface="BIZ UDPゴシック" panose="020B0400000000000000" pitchFamily="50" charset="-128"/>
              <a:ea typeface="BIZ UDPゴシック" panose="020B0400000000000000" pitchFamily="50" charset="-128"/>
            </a:endParaRPr>
          </a:p>
          <a:p>
            <a:r>
              <a:rPr lang="ja-JP" altLang="en-US" sz="2400" b="1" u="sng" dirty="0">
                <a:solidFill>
                  <a:schemeClr val="tx2">
                    <a:lumMod val="50000"/>
                  </a:schemeClr>
                </a:solidFill>
                <a:latin typeface="BIZ UDPゴシック" panose="020B0400000000000000" pitchFamily="50" charset="-128"/>
                <a:ea typeface="BIZ UDPゴシック" panose="020B0400000000000000" pitchFamily="50" charset="-128"/>
              </a:rPr>
              <a:t>賛助会員　</a:t>
            </a:r>
            <a:r>
              <a:rPr lang="en-US" altLang="ja-JP" sz="2400" b="1" u="sng" dirty="0">
                <a:solidFill>
                  <a:schemeClr val="tx2">
                    <a:lumMod val="50000"/>
                  </a:schemeClr>
                </a:solidFill>
                <a:latin typeface="BIZ UDPゴシック" panose="020B0400000000000000" pitchFamily="50" charset="-128"/>
                <a:ea typeface="BIZ UDPゴシック" panose="020B0400000000000000" pitchFamily="50" charset="-128"/>
              </a:rPr>
              <a:t>2,200</a:t>
            </a:r>
            <a:r>
              <a:rPr lang="ja-JP" altLang="en-US" sz="1600" b="1" u="sng" dirty="0">
                <a:solidFill>
                  <a:schemeClr val="tx2">
                    <a:lumMod val="50000"/>
                  </a:schemeClr>
                </a:solidFill>
                <a:latin typeface="BIZ UDPゴシック" panose="020B0400000000000000" pitchFamily="50" charset="-128"/>
                <a:ea typeface="BIZ UDPゴシック" panose="020B0400000000000000" pitchFamily="50" charset="-128"/>
              </a:rPr>
              <a:t>円（税込）</a:t>
            </a:r>
          </a:p>
        </p:txBody>
      </p:sp>
      <p:sp>
        <p:nvSpPr>
          <p:cNvPr id="27" name="タイトル 1">
            <a:extLst>
              <a:ext uri="{FF2B5EF4-FFF2-40B4-BE49-F238E27FC236}">
                <a16:creationId xmlns:a16="http://schemas.microsoft.com/office/drawing/2014/main" id="{F9D4E594-2879-00C9-0847-D9858D2DA4EA}"/>
              </a:ext>
            </a:extLst>
          </p:cNvPr>
          <p:cNvSpPr txBox="1">
            <a:spLocks/>
          </p:cNvSpPr>
          <p:nvPr/>
        </p:nvSpPr>
        <p:spPr>
          <a:xfrm>
            <a:off x="3737784" y="3648836"/>
            <a:ext cx="1516776" cy="532716"/>
          </a:xfrm>
          <a:prstGeom prst="rect">
            <a:avLst/>
          </a:prstGeom>
        </p:spPr>
        <p:txBody>
          <a:bodyPr vert="horz" lIns="97202" tIns="48601" rIns="97202" bIns="48601" rtlCol="0" anchor="t">
            <a:noAutofit/>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pPr algn="l">
              <a:spcAft>
                <a:spcPts val="300"/>
              </a:spcAft>
            </a:pPr>
            <a:r>
              <a:rPr lang="ja-JP" altLang="en-US" sz="1800" b="1" u="sng" dirty="0">
                <a:ln w="0"/>
                <a:solidFill>
                  <a:schemeClr val="tx2">
                    <a:lumMod val="50000"/>
                  </a:schemeClr>
                </a:solidFill>
                <a:latin typeface="BIZ UDPゴシック" panose="020B0400000000000000" pitchFamily="50" charset="-128"/>
                <a:ea typeface="BIZ UDPゴシック" panose="020B0400000000000000" pitchFamily="50" charset="-128"/>
              </a:rPr>
              <a:t>板井 佑介　</a:t>
            </a:r>
            <a:r>
              <a:rPr lang="ja-JP" altLang="en-US" sz="1400" b="1" u="sng" dirty="0">
                <a:ln w="0"/>
                <a:solidFill>
                  <a:schemeClr val="tx2">
                    <a:lumMod val="50000"/>
                  </a:schemeClr>
                </a:solidFill>
                <a:latin typeface="BIZ UDPゴシック" panose="020B0400000000000000" pitchFamily="50" charset="-128"/>
                <a:ea typeface="BIZ UDPゴシック" panose="020B0400000000000000" pitchFamily="50" charset="-128"/>
              </a:rPr>
              <a:t>氏</a:t>
            </a:r>
            <a:endParaRPr lang="en-US" altLang="ja-JP" sz="1400" b="1" u="sng" dirty="0">
              <a:ln w="0"/>
              <a:solidFill>
                <a:schemeClr val="tx2">
                  <a:lumMod val="50000"/>
                </a:schemeClr>
              </a:solidFill>
              <a:latin typeface="BIZ UDPゴシック" panose="020B0400000000000000" pitchFamily="50" charset="-128"/>
              <a:ea typeface="BIZ UDPゴシック" panose="020B0400000000000000" pitchFamily="50" charset="-128"/>
            </a:endParaRPr>
          </a:p>
          <a:p>
            <a:pPr algn="l">
              <a:spcAft>
                <a:spcPts val="300"/>
              </a:spcAft>
            </a:pPr>
            <a:r>
              <a:rPr lang="ja-JP" altLang="en-US" sz="1050" b="1" u="sng" dirty="0">
                <a:ln w="0"/>
                <a:solidFill>
                  <a:schemeClr val="tx2">
                    <a:lumMod val="50000"/>
                  </a:schemeClr>
                </a:solidFill>
                <a:latin typeface="BIZ UDPゴシック" panose="020B0400000000000000" pitchFamily="50" charset="-128"/>
                <a:ea typeface="BIZ UDPゴシック" panose="020B0400000000000000" pitchFamily="50" charset="-128"/>
              </a:rPr>
              <a:t>（いたいゆうすけ）　</a:t>
            </a:r>
            <a:endParaRPr lang="ja-JP" altLang="en-US" sz="1400" b="1" u="sng" dirty="0">
              <a:ln w="0"/>
              <a:solidFill>
                <a:schemeClr val="tx2">
                  <a:lumMod val="50000"/>
                </a:schemeClr>
              </a:solidFill>
              <a:latin typeface="ＭＳ ゴシック" panose="020B0609070205080204" pitchFamily="49" charset="-128"/>
              <a:ea typeface="ＭＳ ゴシック" panose="020B0609070205080204" pitchFamily="49" charset="-128"/>
            </a:endParaRPr>
          </a:p>
        </p:txBody>
      </p:sp>
      <p:sp>
        <p:nvSpPr>
          <p:cNvPr id="34" name="テキスト プレースホルダー 90">
            <a:extLst>
              <a:ext uri="{FF2B5EF4-FFF2-40B4-BE49-F238E27FC236}">
                <a16:creationId xmlns:a16="http://schemas.microsoft.com/office/drawing/2014/main" id="{4CEC4DDD-9C3C-C336-B5AD-343301689AC2}"/>
              </a:ext>
            </a:extLst>
          </p:cNvPr>
          <p:cNvSpPr txBox="1">
            <a:spLocks/>
          </p:cNvSpPr>
          <p:nvPr/>
        </p:nvSpPr>
        <p:spPr>
          <a:xfrm>
            <a:off x="69378" y="9013447"/>
            <a:ext cx="2574762" cy="319633"/>
          </a:xfrm>
          <a:prstGeom prst="rect">
            <a:avLst/>
          </a:prstGeom>
        </p:spPr>
        <p:txBody>
          <a:bodyPr vert="horz" lIns="97202" tIns="48601" rIns="97202" bIns="48601" rtlCol="0">
            <a:noAutofit/>
          </a:bodyPr>
          <a:lstStyle>
            <a:lvl1pPr marL="0" indent="0" algn="r" defTabSz="755934" rtl="0" eaLnBrk="1" latinLnBrk="0" hangingPunct="1">
              <a:lnSpc>
                <a:spcPct val="90000"/>
              </a:lnSpc>
              <a:spcBef>
                <a:spcPts val="827"/>
              </a:spcBef>
              <a:buFont typeface="Arial" panose="020B0604020202020204" pitchFamily="34" charset="0"/>
              <a:buNone/>
              <a:defRPr kumimoji="1" sz="2500" b="1" kern="1200">
                <a:solidFill>
                  <a:srgbClr val="3B768D"/>
                </a:solidFill>
                <a:latin typeface="メイリオ" panose="020B0604030504040204" pitchFamily="50" charset="-128"/>
                <a:ea typeface="メイリオ" panose="020B0604030504040204" pitchFamily="50" charset="-128"/>
                <a:cs typeface="メイリオ" panose="020B0604030504040204" pitchFamily="50" charset="-128"/>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a:lstStyle>
          <a:p>
            <a:pPr algn="ctr">
              <a:lnSpc>
                <a:spcPct val="100000"/>
              </a:lnSpc>
              <a:spcBef>
                <a:spcPts val="0"/>
              </a:spcBef>
            </a:pPr>
            <a:r>
              <a:rPr lang="en-US" altLang="ja-JP" sz="1400" dirty="0">
                <a:solidFill>
                  <a:schemeClr val="tx2">
                    <a:lumMod val="50000"/>
                  </a:schemeClr>
                </a:solidFill>
                <a:latin typeface="BIZ UDPゴシック" panose="020B0400000000000000" pitchFamily="50" charset="-128"/>
                <a:ea typeface="BIZ UDPゴシック" panose="020B0400000000000000" pitchFamily="50" charset="-128"/>
              </a:rPr>
              <a:t>【</a:t>
            </a:r>
            <a:r>
              <a:rPr lang="ja-JP" altLang="en-US" sz="1400" dirty="0">
                <a:solidFill>
                  <a:schemeClr val="tx2">
                    <a:lumMod val="50000"/>
                  </a:schemeClr>
                </a:solidFill>
                <a:latin typeface="BIZ UDPゴシック" panose="020B0400000000000000" pitchFamily="50" charset="-128"/>
                <a:ea typeface="BIZ UDPゴシック" panose="020B0400000000000000" pitchFamily="50" charset="-128"/>
              </a:rPr>
              <a:t>お申込み・お問い合わせ</a:t>
            </a:r>
            <a:r>
              <a:rPr lang="en-US" altLang="ja-JP" sz="1400" dirty="0">
                <a:solidFill>
                  <a:schemeClr val="tx2">
                    <a:lumMod val="50000"/>
                  </a:schemeClr>
                </a:solidFill>
                <a:latin typeface="BIZ UDPゴシック" panose="020B0400000000000000" pitchFamily="50" charset="-128"/>
                <a:ea typeface="BIZ UDPゴシック" panose="020B0400000000000000" pitchFamily="50" charset="-128"/>
              </a:rPr>
              <a:t>】</a:t>
            </a:r>
          </a:p>
        </p:txBody>
      </p:sp>
      <p:sp>
        <p:nvSpPr>
          <p:cNvPr id="35" name="テキスト ボックス 34">
            <a:extLst>
              <a:ext uri="{FF2B5EF4-FFF2-40B4-BE49-F238E27FC236}">
                <a16:creationId xmlns:a16="http://schemas.microsoft.com/office/drawing/2014/main" id="{500A75B2-0FA4-76E8-F140-31B0DD1B8CCA}"/>
              </a:ext>
            </a:extLst>
          </p:cNvPr>
          <p:cNvSpPr txBox="1"/>
          <p:nvPr/>
        </p:nvSpPr>
        <p:spPr>
          <a:xfrm>
            <a:off x="502659" y="9283608"/>
            <a:ext cx="5714295" cy="400110"/>
          </a:xfrm>
          <a:prstGeom prst="rect">
            <a:avLst/>
          </a:prstGeom>
          <a:noFill/>
        </p:spPr>
        <p:txBody>
          <a:bodyPr wrap="square" rtlCol="0">
            <a:spAutoFit/>
          </a:bodyPr>
          <a:lstStyle/>
          <a:p>
            <a:r>
              <a:rPr kumimoji="1" lang="ja-JP" altLang="en-US" sz="2000" b="1" dirty="0">
                <a:solidFill>
                  <a:schemeClr val="tx2">
                    <a:lumMod val="50000"/>
                  </a:schemeClr>
                </a:solidFill>
                <a:latin typeface="BIZ UDPゴシック" panose="020B0400000000000000" pitchFamily="50" charset="-128"/>
                <a:ea typeface="BIZ UDPゴシック" panose="020B0400000000000000" pitchFamily="50" charset="-128"/>
              </a:rPr>
              <a:t>公益財団法人介護労働安定センター群馬支部</a:t>
            </a:r>
          </a:p>
        </p:txBody>
      </p:sp>
      <p:sp>
        <p:nvSpPr>
          <p:cNvPr id="36" name="テキスト ボックス 35">
            <a:extLst>
              <a:ext uri="{FF2B5EF4-FFF2-40B4-BE49-F238E27FC236}">
                <a16:creationId xmlns:a16="http://schemas.microsoft.com/office/drawing/2014/main" id="{913B07FE-3E68-3157-AF89-DCA42C0A2123}"/>
              </a:ext>
            </a:extLst>
          </p:cNvPr>
          <p:cNvSpPr txBox="1"/>
          <p:nvPr/>
        </p:nvSpPr>
        <p:spPr>
          <a:xfrm>
            <a:off x="590698" y="9626212"/>
            <a:ext cx="4700476" cy="646331"/>
          </a:xfrm>
          <a:prstGeom prst="rect">
            <a:avLst/>
          </a:prstGeom>
          <a:noFill/>
        </p:spPr>
        <p:txBody>
          <a:bodyPr wrap="square" rtlCol="0">
            <a:spAutoFit/>
          </a:bodyPr>
          <a:lstStyle/>
          <a:p>
            <a:r>
              <a:rPr kumimoji="1" lang="ja-JP" altLang="en-US" sz="1200" dirty="0">
                <a:solidFill>
                  <a:schemeClr val="tx2">
                    <a:lumMod val="50000"/>
                  </a:schemeClr>
                </a:solidFill>
                <a:latin typeface="BIZ UDPゴシック" panose="020B0400000000000000" pitchFamily="50" charset="-128"/>
                <a:ea typeface="BIZ UDPゴシック" panose="020B0400000000000000" pitchFamily="50" charset="-128"/>
              </a:rPr>
              <a:t>〒</a:t>
            </a:r>
            <a:r>
              <a:rPr kumimoji="1" lang="en-US" altLang="ja-JP" sz="1200" dirty="0">
                <a:solidFill>
                  <a:schemeClr val="tx2">
                    <a:lumMod val="50000"/>
                  </a:schemeClr>
                </a:solidFill>
                <a:latin typeface="BIZ UDPゴシック" panose="020B0400000000000000" pitchFamily="50" charset="-128"/>
                <a:ea typeface="BIZ UDPゴシック" panose="020B0400000000000000" pitchFamily="50" charset="-128"/>
              </a:rPr>
              <a:t>371-0022</a:t>
            </a:r>
            <a:r>
              <a:rPr kumimoji="1" lang="ja-JP" altLang="en-US" sz="1200" dirty="0">
                <a:solidFill>
                  <a:schemeClr val="tx2">
                    <a:lumMod val="50000"/>
                  </a:schemeClr>
                </a:solidFill>
                <a:latin typeface="BIZ UDPゴシック" panose="020B0400000000000000" pitchFamily="50" charset="-128"/>
                <a:ea typeface="BIZ UDPゴシック" panose="020B0400000000000000" pitchFamily="50" charset="-128"/>
              </a:rPr>
              <a:t>　群馬県前橋市千代田町</a:t>
            </a:r>
            <a:r>
              <a:rPr kumimoji="1" lang="en-US" altLang="ja-JP" sz="1200" dirty="0">
                <a:solidFill>
                  <a:schemeClr val="tx2">
                    <a:lumMod val="50000"/>
                  </a:schemeClr>
                </a:solidFill>
                <a:latin typeface="BIZ UDPゴシック" panose="020B0400000000000000" pitchFamily="50" charset="-128"/>
                <a:ea typeface="BIZ UDPゴシック" panose="020B0400000000000000" pitchFamily="50" charset="-128"/>
              </a:rPr>
              <a:t>1-14-1</a:t>
            </a:r>
            <a:r>
              <a:rPr kumimoji="1" lang="ja-JP" altLang="en-US" sz="1200" dirty="0">
                <a:solidFill>
                  <a:schemeClr val="tx2">
                    <a:lumMod val="50000"/>
                  </a:schemeClr>
                </a:solidFill>
                <a:latin typeface="BIZ UDPゴシック" panose="020B0400000000000000" pitchFamily="50" charset="-128"/>
                <a:ea typeface="BIZ UDPゴシック" panose="020B0400000000000000" pitchFamily="50" charset="-128"/>
              </a:rPr>
              <a:t>橋詰広瀬川ビル</a:t>
            </a:r>
            <a:r>
              <a:rPr kumimoji="1" lang="en-US" altLang="ja-JP" sz="1200" dirty="0">
                <a:solidFill>
                  <a:schemeClr val="tx2">
                    <a:lumMod val="50000"/>
                  </a:schemeClr>
                </a:solidFill>
                <a:latin typeface="BIZ UDPゴシック" panose="020B0400000000000000" pitchFamily="50" charset="-128"/>
                <a:ea typeface="BIZ UDPゴシック" panose="020B0400000000000000" pitchFamily="50" charset="-128"/>
              </a:rPr>
              <a:t>2</a:t>
            </a:r>
            <a:r>
              <a:rPr kumimoji="1" lang="ja-JP" altLang="en-US" sz="1200" dirty="0">
                <a:solidFill>
                  <a:schemeClr val="tx2">
                    <a:lumMod val="50000"/>
                  </a:schemeClr>
                </a:solidFill>
                <a:latin typeface="BIZ UDPゴシック" panose="020B0400000000000000" pitchFamily="50" charset="-128"/>
                <a:ea typeface="BIZ UDPゴシック" panose="020B0400000000000000" pitchFamily="50" charset="-128"/>
              </a:rPr>
              <a:t>階</a:t>
            </a:r>
            <a:endParaRPr kumimoji="1" lang="en-US" altLang="ja-JP" sz="1200" dirty="0">
              <a:solidFill>
                <a:schemeClr val="tx2">
                  <a:lumMod val="50000"/>
                </a:schemeClr>
              </a:solidFill>
              <a:latin typeface="BIZ UDPゴシック" panose="020B0400000000000000" pitchFamily="50" charset="-128"/>
              <a:ea typeface="BIZ UDPゴシック" panose="020B0400000000000000" pitchFamily="50" charset="-128"/>
            </a:endParaRPr>
          </a:p>
          <a:p>
            <a:r>
              <a:rPr kumimoji="1" lang="en-US" altLang="ja-JP" sz="1200" dirty="0">
                <a:solidFill>
                  <a:schemeClr val="tx2">
                    <a:lumMod val="50000"/>
                  </a:schemeClr>
                </a:solidFill>
                <a:latin typeface="BIZ UDPゴシック" panose="020B0400000000000000" pitchFamily="50" charset="-128"/>
                <a:ea typeface="BIZ UDPゴシック" panose="020B0400000000000000" pitchFamily="50" charset="-128"/>
              </a:rPr>
              <a:t>TEL</a:t>
            </a:r>
            <a:r>
              <a:rPr kumimoji="1" lang="ja-JP" altLang="en-US" sz="1200" dirty="0">
                <a:solidFill>
                  <a:schemeClr val="tx2">
                    <a:lumMod val="50000"/>
                  </a:schemeClr>
                </a:solidFill>
                <a:latin typeface="BIZ UDPゴシック" panose="020B0400000000000000" pitchFamily="50" charset="-128"/>
                <a:ea typeface="BIZ UDPゴシック" panose="020B0400000000000000" pitchFamily="50" charset="-128"/>
              </a:rPr>
              <a:t>：</a:t>
            </a:r>
            <a:r>
              <a:rPr kumimoji="1" lang="en-US" altLang="ja-JP" sz="1200" dirty="0">
                <a:solidFill>
                  <a:schemeClr val="tx2">
                    <a:lumMod val="50000"/>
                  </a:schemeClr>
                </a:solidFill>
                <a:latin typeface="BIZ UDPゴシック" panose="020B0400000000000000" pitchFamily="50" charset="-128"/>
                <a:ea typeface="BIZ UDPゴシック" panose="020B0400000000000000" pitchFamily="50" charset="-128"/>
              </a:rPr>
              <a:t>027-235-3013</a:t>
            </a:r>
            <a:r>
              <a:rPr kumimoji="1" lang="ja-JP" altLang="en-US" sz="1200" dirty="0">
                <a:solidFill>
                  <a:schemeClr val="tx2">
                    <a:lumMod val="50000"/>
                  </a:schemeClr>
                </a:solidFill>
                <a:latin typeface="BIZ UDPゴシック" panose="020B0400000000000000" pitchFamily="50" charset="-128"/>
                <a:ea typeface="BIZ UDPゴシック" panose="020B0400000000000000" pitchFamily="50" charset="-128"/>
              </a:rPr>
              <a:t>　　</a:t>
            </a:r>
            <a:r>
              <a:rPr kumimoji="1" lang="en-US" altLang="ja-JP" sz="1200" dirty="0">
                <a:solidFill>
                  <a:schemeClr val="tx2">
                    <a:lumMod val="50000"/>
                  </a:schemeClr>
                </a:solidFill>
                <a:latin typeface="BIZ UDPゴシック" panose="020B0400000000000000" pitchFamily="50" charset="-128"/>
                <a:ea typeface="BIZ UDPゴシック" panose="020B0400000000000000" pitchFamily="50" charset="-128"/>
              </a:rPr>
              <a:t>FAX</a:t>
            </a:r>
            <a:r>
              <a:rPr kumimoji="1" lang="ja-JP" altLang="en-US" sz="1200" dirty="0">
                <a:solidFill>
                  <a:schemeClr val="tx2">
                    <a:lumMod val="50000"/>
                  </a:schemeClr>
                </a:solidFill>
                <a:latin typeface="BIZ UDPゴシック" panose="020B0400000000000000" pitchFamily="50" charset="-128"/>
                <a:ea typeface="BIZ UDPゴシック" panose="020B0400000000000000" pitchFamily="50" charset="-128"/>
              </a:rPr>
              <a:t>：</a:t>
            </a:r>
            <a:r>
              <a:rPr kumimoji="1" lang="en-US" altLang="ja-JP" sz="1200" dirty="0">
                <a:solidFill>
                  <a:schemeClr val="tx2">
                    <a:lumMod val="50000"/>
                  </a:schemeClr>
                </a:solidFill>
                <a:latin typeface="BIZ UDPゴシック" panose="020B0400000000000000" pitchFamily="50" charset="-128"/>
                <a:ea typeface="BIZ UDPゴシック" panose="020B0400000000000000" pitchFamily="50" charset="-128"/>
              </a:rPr>
              <a:t>027-235-3014</a:t>
            </a:r>
          </a:p>
          <a:p>
            <a:r>
              <a:rPr kumimoji="1" lang="en-US" altLang="ja-JP" sz="1200" dirty="0">
                <a:solidFill>
                  <a:schemeClr val="tx2">
                    <a:lumMod val="50000"/>
                  </a:schemeClr>
                </a:solidFill>
                <a:latin typeface="BIZ UDPゴシック" panose="020B0400000000000000" pitchFamily="50" charset="-128"/>
                <a:ea typeface="BIZ UDPゴシック" panose="020B0400000000000000" pitchFamily="50" charset="-128"/>
              </a:rPr>
              <a:t>https://www.kaigo-center.or.jp/</a:t>
            </a:r>
          </a:p>
        </p:txBody>
      </p:sp>
      <p:sp>
        <p:nvSpPr>
          <p:cNvPr id="39" name="タイトル 1">
            <a:extLst>
              <a:ext uri="{FF2B5EF4-FFF2-40B4-BE49-F238E27FC236}">
                <a16:creationId xmlns:a16="http://schemas.microsoft.com/office/drawing/2014/main" id="{590987C7-D9FD-31D7-FB14-6B93B25DD404}"/>
              </a:ext>
            </a:extLst>
          </p:cNvPr>
          <p:cNvSpPr txBox="1">
            <a:spLocks/>
          </p:cNvSpPr>
          <p:nvPr/>
        </p:nvSpPr>
        <p:spPr>
          <a:xfrm>
            <a:off x="3115414" y="63036"/>
            <a:ext cx="3852381" cy="423827"/>
          </a:xfrm>
          <a:prstGeom prst="rect">
            <a:avLst/>
          </a:prstGeom>
        </p:spPr>
        <p:txBody>
          <a:bodyPr vert="horz" lIns="97202" tIns="48601" rIns="97202" bIns="48601" rtlCol="0" anchor="t">
            <a:noAutofit/>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pPr algn="l"/>
            <a:r>
              <a:rPr lang="ja-JP" altLang="en-US" sz="1275" dirty="0">
                <a:ln w="0"/>
                <a:solidFill>
                  <a:schemeClr val="tx2">
                    <a:lumMod val="50000"/>
                  </a:schemeClr>
                </a:solidFill>
                <a:latin typeface="BIZ UDPゴシック" panose="020B0400000000000000" pitchFamily="50" charset="-128"/>
                <a:ea typeface="BIZ UDPゴシック" panose="020B0400000000000000" pitchFamily="50" charset="-128"/>
              </a:rPr>
              <a:t>令和８年度「全国共通ＷＥＢ</a:t>
            </a:r>
            <a:r>
              <a:rPr lang="ja-JP" altLang="en-US" sz="1275" dirty="0">
                <a:ln w="0"/>
                <a:solidFill>
                  <a:schemeClr val="tx2">
                    <a:lumMod val="50000"/>
                  </a:schemeClr>
                </a:solidFill>
                <a:effectLst>
                  <a:outerShdw blurRad="38100" dist="25400" dir="5400000" algn="ctr" rotWithShape="0">
                    <a:srgbClr val="6E747A">
                      <a:alpha val="43000"/>
                    </a:srgbClr>
                  </a:outerShdw>
                </a:effectLst>
                <a:latin typeface="BIZ UDPゴシック" panose="020B0400000000000000" pitchFamily="50" charset="-128"/>
                <a:ea typeface="BIZ UDPゴシック" panose="020B0400000000000000" pitchFamily="50" charset="-128"/>
              </a:rPr>
              <a:t>セミナー」（動画配信）⑪</a:t>
            </a:r>
          </a:p>
        </p:txBody>
      </p:sp>
      <p:sp>
        <p:nvSpPr>
          <p:cNvPr id="40" name="角丸四角形 37">
            <a:extLst>
              <a:ext uri="{FF2B5EF4-FFF2-40B4-BE49-F238E27FC236}">
                <a16:creationId xmlns:a16="http://schemas.microsoft.com/office/drawing/2014/main" id="{D731D98A-B8FF-35B5-0E1B-7118484C5C23}"/>
              </a:ext>
            </a:extLst>
          </p:cNvPr>
          <p:cNvSpPr/>
          <p:nvPr/>
        </p:nvSpPr>
        <p:spPr>
          <a:xfrm>
            <a:off x="3637800" y="6494744"/>
            <a:ext cx="1980000" cy="324000"/>
          </a:xfrm>
          <a:prstGeom prst="roundRect">
            <a:avLst>
              <a:gd name="adj" fmla="val 6572"/>
            </a:avLst>
          </a:prstGeom>
          <a:solidFill>
            <a:srgbClr val="00B050"/>
          </a:solidFill>
          <a:ln w="28575" cap="flat" cmpd="sng" algn="ctr">
            <a:noFill/>
            <a:prstDash val="solid"/>
            <a:miter lim="800000"/>
          </a:ln>
          <a:effectLst/>
        </p:spPr>
        <p:txBody>
          <a:bodyPr rtlCol="0" anchor="ctr"/>
          <a:lstStyle/>
          <a:p>
            <a:pPr algn="ctr" defTabSz="972179">
              <a:defRPr/>
            </a:pPr>
            <a:r>
              <a:rPr kumimoji="1" lang="ja-JP" altLang="en-US" sz="1600" b="1" kern="0" dirty="0">
                <a:solidFill>
                  <a:schemeClr val="bg1"/>
                </a:solidFill>
                <a:latin typeface="BIZ UDPゴシック" panose="020B0400000000000000" pitchFamily="50" charset="-128"/>
                <a:ea typeface="BIZ UDPゴシック" panose="020B0400000000000000" pitchFamily="50" charset="-128"/>
              </a:rPr>
              <a:t>当セミナーについて</a:t>
            </a:r>
          </a:p>
        </p:txBody>
      </p:sp>
      <p:sp>
        <p:nvSpPr>
          <p:cNvPr id="20" name="正方形/長方形 19">
            <a:extLst>
              <a:ext uri="{FF2B5EF4-FFF2-40B4-BE49-F238E27FC236}">
                <a16:creationId xmlns:a16="http://schemas.microsoft.com/office/drawing/2014/main" id="{9B431301-8ED0-7BD3-15F8-1F4A4E575171}"/>
              </a:ext>
            </a:extLst>
          </p:cNvPr>
          <p:cNvSpPr/>
          <p:nvPr/>
        </p:nvSpPr>
        <p:spPr>
          <a:xfrm>
            <a:off x="117053" y="7831946"/>
            <a:ext cx="6710273" cy="1156508"/>
          </a:xfrm>
          <a:prstGeom prst="rect">
            <a:avLst/>
          </a:prstGeom>
          <a:solidFill>
            <a:schemeClr val="bg1">
              <a:lumMod val="95000"/>
            </a:schemeClr>
          </a:solid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角丸四角形 37">
            <a:extLst>
              <a:ext uri="{FF2B5EF4-FFF2-40B4-BE49-F238E27FC236}">
                <a16:creationId xmlns:a16="http://schemas.microsoft.com/office/drawing/2014/main" id="{8D3A19D6-6E53-22A4-9363-2F6A566AAD1C}"/>
              </a:ext>
            </a:extLst>
          </p:cNvPr>
          <p:cNvSpPr/>
          <p:nvPr/>
        </p:nvSpPr>
        <p:spPr>
          <a:xfrm>
            <a:off x="139219" y="7847150"/>
            <a:ext cx="2026197" cy="295941"/>
          </a:xfrm>
          <a:prstGeom prst="roundRect">
            <a:avLst>
              <a:gd name="adj" fmla="val 6572"/>
            </a:avLst>
          </a:prstGeom>
          <a:solidFill>
            <a:srgbClr val="00B050"/>
          </a:solidFill>
          <a:ln w="28575" cap="flat" cmpd="sng" algn="ctr">
            <a:noFill/>
            <a:prstDash val="solid"/>
            <a:miter lim="800000"/>
          </a:ln>
          <a:effectLst/>
        </p:spPr>
        <p:txBody>
          <a:bodyPr rtlCol="0" anchor="ctr"/>
          <a:lstStyle/>
          <a:p>
            <a:pPr algn="ctr" defTabSz="972179">
              <a:defRPr/>
            </a:pPr>
            <a:r>
              <a:rPr kumimoji="1" lang="ja-JP" altLang="en-US" sz="1600" b="1" kern="0" dirty="0">
                <a:solidFill>
                  <a:schemeClr val="bg1"/>
                </a:solidFill>
                <a:latin typeface="BIZ UDPゴシック" panose="020B0400000000000000" pitchFamily="50" charset="-128"/>
                <a:ea typeface="BIZ UDPゴシック" panose="020B0400000000000000" pitchFamily="50" charset="-128"/>
              </a:rPr>
              <a:t>全国の受講者の声</a:t>
            </a:r>
          </a:p>
        </p:txBody>
      </p:sp>
      <p:sp>
        <p:nvSpPr>
          <p:cNvPr id="25" name="正方形/長方形 24">
            <a:extLst>
              <a:ext uri="{FF2B5EF4-FFF2-40B4-BE49-F238E27FC236}">
                <a16:creationId xmlns:a16="http://schemas.microsoft.com/office/drawing/2014/main" id="{4E15E445-A4A7-5A4C-70BE-99E1C19D7511}"/>
              </a:ext>
            </a:extLst>
          </p:cNvPr>
          <p:cNvSpPr/>
          <p:nvPr/>
        </p:nvSpPr>
        <p:spPr>
          <a:xfrm>
            <a:off x="134528" y="3341671"/>
            <a:ext cx="3383215" cy="3060787"/>
          </a:xfrm>
          <a:prstGeom prst="rect">
            <a:avLst/>
          </a:prstGeom>
          <a:solidFill>
            <a:schemeClr val="bg1">
              <a:lumMod val="95000"/>
            </a:schemeClr>
          </a:solid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37">
            <a:extLst>
              <a:ext uri="{FF2B5EF4-FFF2-40B4-BE49-F238E27FC236}">
                <a16:creationId xmlns:a16="http://schemas.microsoft.com/office/drawing/2014/main" id="{F0397ADF-CABD-FB36-150B-97D95FB6337E}"/>
              </a:ext>
            </a:extLst>
          </p:cNvPr>
          <p:cNvSpPr/>
          <p:nvPr/>
        </p:nvSpPr>
        <p:spPr>
          <a:xfrm>
            <a:off x="157487" y="3367091"/>
            <a:ext cx="1044000" cy="324000"/>
          </a:xfrm>
          <a:prstGeom prst="roundRect">
            <a:avLst>
              <a:gd name="adj" fmla="val 6572"/>
            </a:avLst>
          </a:prstGeom>
          <a:solidFill>
            <a:srgbClr val="00B050"/>
          </a:solidFill>
          <a:ln w="28575" cap="flat" cmpd="sng" algn="ctr">
            <a:noFill/>
            <a:prstDash val="solid"/>
            <a:miter lim="800000"/>
          </a:ln>
          <a:effectLst/>
        </p:spPr>
        <p:txBody>
          <a:bodyPr rtlCol="0" anchor="ctr"/>
          <a:lstStyle/>
          <a:p>
            <a:pPr algn="ctr" defTabSz="972179">
              <a:defRPr/>
            </a:pPr>
            <a:r>
              <a:rPr kumimoji="1" lang="ja-JP" altLang="en-US" sz="1600" b="1" kern="0" dirty="0">
                <a:solidFill>
                  <a:schemeClr val="bg1"/>
                </a:solidFill>
                <a:latin typeface="BIZ UDPゴシック" panose="020B0400000000000000" pitchFamily="50" charset="-128"/>
                <a:ea typeface="BIZ UDPゴシック" panose="020B0400000000000000" pitchFamily="50" charset="-128"/>
              </a:rPr>
              <a:t>配信期間</a:t>
            </a:r>
          </a:p>
        </p:txBody>
      </p:sp>
      <p:sp>
        <p:nvSpPr>
          <p:cNvPr id="24" name="テキスト プレースホルダー 93">
            <a:extLst>
              <a:ext uri="{FF2B5EF4-FFF2-40B4-BE49-F238E27FC236}">
                <a16:creationId xmlns:a16="http://schemas.microsoft.com/office/drawing/2014/main" id="{4F8B9867-7124-9B0F-7E61-8340ABBD5595}"/>
              </a:ext>
            </a:extLst>
          </p:cNvPr>
          <p:cNvSpPr txBox="1">
            <a:spLocks/>
          </p:cNvSpPr>
          <p:nvPr/>
        </p:nvSpPr>
        <p:spPr>
          <a:xfrm>
            <a:off x="314616" y="3761853"/>
            <a:ext cx="3130105" cy="1634664"/>
          </a:xfrm>
          <a:prstGeom prst="rect">
            <a:avLst/>
          </a:prstGeom>
        </p:spPr>
        <p:txBody>
          <a:bodyPr vert="horz" lIns="97202" tIns="48601" rIns="97202" bIns="48601" rtlCol="0">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kumimoji="1" sz="1400" b="0" kern="1200" baseline="0">
                <a:solidFill>
                  <a:srgbClr val="5C2A08"/>
                </a:solidFill>
                <a:latin typeface="メイリオ" panose="020B0604030504040204" pitchFamily="50" charset="-128"/>
                <a:ea typeface="メイリオ" panose="020B0604030504040204" pitchFamily="50" charset="-128"/>
                <a:cs typeface="メイリオ" panose="020B0604030504040204" pitchFamily="50" charset="-128"/>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a:lstStyle>
          <a:p>
            <a:pPr>
              <a:spcBef>
                <a:spcPts val="600"/>
              </a:spcBef>
            </a:pPr>
            <a:r>
              <a:rPr lang="ja-JP" altLang="en-US" sz="1800" b="1" u="sng" dirty="0">
                <a:solidFill>
                  <a:schemeClr val="tx2">
                    <a:lumMod val="50000"/>
                  </a:schemeClr>
                </a:solidFill>
                <a:latin typeface="BIZ UDPゴシック" panose="020B0400000000000000" pitchFamily="50" charset="-128"/>
                <a:ea typeface="BIZ UDPゴシック" panose="020B0400000000000000" pitchFamily="50" charset="-128"/>
              </a:rPr>
              <a:t>令和 </a:t>
            </a:r>
            <a:r>
              <a:rPr lang="ja-JP" altLang="en-US" sz="2400" b="1" u="sng" dirty="0">
                <a:solidFill>
                  <a:schemeClr val="tx2">
                    <a:lumMod val="50000"/>
                  </a:schemeClr>
                </a:solidFill>
                <a:latin typeface="BIZ UDPゴシック" panose="020B0400000000000000" pitchFamily="50" charset="-128"/>
                <a:ea typeface="BIZ UDPゴシック" panose="020B0400000000000000" pitchFamily="50" charset="-128"/>
              </a:rPr>
              <a:t>９</a:t>
            </a:r>
            <a:r>
              <a:rPr lang="ja-JP" altLang="en-US" sz="1800" b="1" u="sng" dirty="0">
                <a:solidFill>
                  <a:schemeClr val="tx2">
                    <a:lumMod val="50000"/>
                  </a:schemeClr>
                </a:solidFill>
                <a:latin typeface="BIZ UDPゴシック" panose="020B0400000000000000" pitchFamily="50" charset="-128"/>
                <a:ea typeface="BIZ UDPゴシック" panose="020B0400000000000000" pitchFamily="50" charset="-128"/>
              </a:rPr>
              <a:t>年 </a:t>
            </a:r>
            <a:r>
              <a:rPr lang="ja-JP" altLang="en-US" sz="2400" b="1" u="sng" dirty="0">
                <a:solidFill>
                  <a:schemeClr val="tx2">
                    <a:lumMod val="50000"/>
                  </a:schemeClr>
                </a:solidFill>
                <a:latin typeface="BIZ UDPゴシック" panose="020B0400000000000000" pitchFamily="50" charset="-128"/>
                <a:ea typeface="BIZ UDPゴシック" panose="020B0400000000000000" pitchFamily="50" charset="-128"/>
              </a:rPr>
              <a:t>２</a:t>
            </a:r>
            <a:r>
              <a:rPr lang="ja-JP" altLang="en-US" sz="1800" b="1" u="sng" dirty="0">
                <a:solidFill>
                  <a:schemeClr val="tx2">
                    <a:lumMod val="50000"/>
                  </a:schemeClr>
                </a:solidFill>
                <a:latin typeface="BIZ UDPゴシック" panose="020B0400000000000000" pitchFamily="50" charset="-128"/>
                <a:ea typeface="BIZ UDPゴシック" panose="020B0400000000000000" pitchFamily="50" charset="-128"/>
              </a:rPr>
              <a:t>月 </a:t>
            </a:r>
            <a:r>
              <a:rPr lang="ja-JP" altLang="en-US" sz="2400" b="1" u="sng" dirty="0">
                <a:solidFill>
                  <a:schemeClr val="tx2">
                    <a:lumMod val="50000"/>
                  </a:schemeClr>
                </a:solidFill>
                <a:latin typeface="BIZ UDPゴシック" panose="020B0400000000000000" pitchFamily="50" charset="-128"/>
                <a:ea typeface="BIZ UDPゴシック" panose="020B0400000000000000" pitchFamily="50" charset="-128"/>
              </a:rPr>
              <a:t>１２</a:t>
            </a:r>
            <a:r>
              <a:rPr lang="ja-JP" altLang="en-US" sz="1800" b="1" u="sng" dirty="0">
                <a:solidFill>
                  <a:schemeClr val="tx2">
                    <a:lumMod val="50000"/>
                  </a:schemeClr>
                </a:solidFill>
                <a:latin typeface="BIZ UDPゴシック" panose="020B0400000000000000" pitchFamily="50" charset="-128"/>
                <a:ea typeface="BIZ UDPゴシック" panose="020B0400000000000000" pitchFamily="50" charset="-128"/>
              </a:rPr>
              <a:t>日（金</a:t>
            </a:r>
            <a:r>
              <a:rPr lang="ja-JP" altLang="en-US" sz="1800" b="1" dirty="0">
                <a:solidFill>
                  <a:schemeClr val="tx2">
                    <a:lumMod val="50000"/>
                  </a:schemeClr>
                </a:solidFill>
                <a:latin typeface="BIZ UDPゴシック" panose="020B0400000000000000" pitchFamily="50" charset="-128"/>
                <a:ea typeface="BIZ UDPゴシック" panose="020B0400000000000000" pitchFamily="50" charset="-128"/>
              </a:rPr>
              <a:t>）</a:t>
            </a:r>
            <a:endParaRPr lang="en-US" altLang="ja-JP" sz="1800" b="1" dirty="0">
              <a:solidFill>
                <a:schemeClr val="tx2">
                  <a:lumMod val="50000"/>
                </a:schemeClr>
              </a:solidFill>
              <a:latin typeface="BIZ UDPゴシック" panose="020B0400000000000000" pitchFamily="50" charset="-128"/>
              <a:ea typeface="BIZ UDPゴシック" panose="020B0400000000000000" pitchFamily="50" charset="-128"/>
            </a:endParaRPr>
          </a:p>
          <a:p>
            <a:pPr>
              <a:spcBef>
                <a:spcPts val="600"/>
              </a:spcBef>
            </a:pPr>
            <a:r>
              <a:rPr lang="ja-JP" altLang="en-US" sz="1800" b="1" dirty="0">
                <a:solidFill>
                  <a:schemeClr val="tx2">
                    <a:lumMod val="50000"/>
                  </a:schemeClr>
                </a:solidFill>
                <a:latin typeface="BIZ UDPゴシック" panose="020B0400000000000000" pitchFamily="50" charset="-128"/>
                <a:ea typeface="BIZ UDPゴシック" panose="020B0400000000000000" pitchFamily="50" charset="-128"/>
              </a:rPr>
              <a:t>　　　　　　　　　　 </a:t>
            </a:r>
            <a:r>
              <a:rPr lang="en-US" altLang="ja-JP" sz="2400" b="1" u="sng" dirty="0">
                <a:solidFill>
                  <a:schemeClr val="tx2">
                    <a:lumMod val="50000"/>
                  </a:schemeClr>
                </a:solidFill>
                <a:latin typeface="BIZ UDPゴシック" panose="020B0400000000000000" pitchFamily="50" charset="-128"/>
                <a:ea typeface="BIZ UDPゴシック" panose="020B0400000000000000" pitchFamily="50" charset="-128"/>
              </a:rPr>
              <a:t>10</a:t>
            </a:r>
            <a:r>
              <a:rPr lang="ja-JP" altLang="en-US" sz="1800" b="1" u="sng" dirty="0">
                <a:solidFill>
                  <a:schemeClr val="tx2">
                    <a:lumMod val="50000"/>
                  </a:schemeClr>
                </a:solidFill>
                <a:latin typeface="BIZ UDPゴシック" panose="020B0400000000000000" pitchFamily="50" charset="-128"/>
                <a:ea typeface="BIZ UDPゴシック" panose="020B0400000000000000" pitchFamily="50" charset="-128"/>
              </a:rPr>
              <a:t>時 から</a:t>
            </a:r>
            <a:endParaRPr lang="en-US" altLang="ja-JP" sz="1800" b="1" u="sng" dirty="0">
              <a:solidFill>
                <a:schemeClr val="tx2">
                  <a:lumMod val="50000"/>
                </a:schemeClr>
              </a:solidFill>
              <a:latin typeface="BIZ UDPゴシック" panose="020B0400000000000000" pitchFamily="50" charset="-128"/>
              <a:ea typeface="BIZ UDPゴシック" panose="020B0400000000000000" pitchFamily="50" charset="-128"/>
            </a:endParaRPr>
          </a:p>
          <a:p>
            <a:pPr>
              <a:spcBef>
                <a:spcPts val="600"/>
              </a:spcBef>
            </a:pPr>
            <a:r>
              <a:rPr lang="ja-JP" altLang="en-US" sz="1800" b="1" u="sng" dirty="0">
                <a:solidFill>
                  <a:schemeClr val="tx2">
                    <a:lumMod val="50000"/>
                  </a:schemeClr>
                </a:solidFill>
                <a:latin typeface="BIZ UDPゴシック" panose="020B0400000000000000" pitchFamily="50" charset="-128"/>
                <a:ea typeface="BIZ UDPゴシック" panose="020B0400000000000000" pitchFamily="50" charset="-128"/>
              </a:rPr>
              <a:t>令和 </a:t>
            </a:r>
            <a:r>
              <a:rPr lang="ja-JP" altLang="en-US" sz="2400" b="1" u="sng" dirty="0">
                <a:solidFill>
                  <a:schemeClr val="tx2">
                    <a:lumMod val="50000"/>
                  </a:schemeClr>
                </a:solidFill>
                <a:latin typeface="BIZ UDPゴシック" panose="020B0400000000000000" pitchFamily="50" charset="-128"/>
                <a:ea typeface="BIZ UDPゴシック" panose="020B0400000000000000" pitchFamily="50" charset="-128"/>
              </a:rPr>
              <a:t>９</a:t>
            </a:r>
            <a:r>
              <a:rPr lang="ja-JP" altLang="en-US" sz="1800" b="1" u="sng" dirty="0">
                <a:solidFill>
                  <a:schemeClr val="tx2">
                    <a:lumMod val="50000"/>
                  </a:schemeClr>
                </a:solidFill>
                <a:latin typeface="BIZ UDPゴシック" panose="020B0400000000000000" pitchFamily="50" charset="-128"/>
                <a:ea typeface="BIZ UDPゴシック" panose="020B0400000000000000" pitchFamily="50" charset="-128"/>
              </a:rPr>
              <a:t>年 </a:t>
            </a:r>
            <a:r>
              <a:rPr lang="ja-JP" altLang="en-US" sz="2400" b="1" u="sng" dirty="0">
                <a:solidFill>
                  <a:schemeClr val="tx2">
                    <a:lumMod val="50000"/>
                  </a:schemeClr>
                </a:solidFill>
                <a:latin typeface="BIZ UDPゴシック" panose="020B0400000000000000" pitchFamily="50" charset="-128"/>
                <a:ea typeface="BIZ UDPゴシック" panose="020B0400000000000000" pitchFamily="50" charset="-128"/>
              </a:rPr>
              <a:t>２</a:t>
            </a:r>
            <a:r>
              <a:rPr lang="ja-JP" altLang="en-US" sz="1800" b="1" u="sng" dirty="0">
                <a:solidFill>
                  <a:schemeClr val="tx2">
                    <a:lumMod val="50000"/>
                  </a:schemeClr>
                </a:solidFill>
                <a:latin typeface="BIZ UDPゴシック" panose="020B0400000000000000" pitchFamily="50" charset="-128"/>
                <a:ea typeface="BIZ UDPゴシック" panose="020B0400000000000000" pitchFamily="50" charset="-128"/>
              </a:rPr>
              <a:t>月 </a:t>
            </a:r>
            <a:r>
              <a:rPr lang="ja-JP" altLang="en-US" sz="2400" b="1" u="sng" dirty="0">
                <a:solidFill>
                  <a:schemeClr val="tx2">
                    <a:lumMod val="50000"/>
                  </a:schemeClr>
                </a:solidFill>
                <a:latin typeface="BIZ UDPゴシック" panose="020B0400000000000000" pitchFamily="50" charset="-128"/>
                <a:ea typeface="BIZ UDPゴシック" panose="020B0400000000000000" pitchFamily="50" charset="-128"/>
              </a:rPr>
              <a:t>２５</a:t>
            </a:r>
            <a:r>
              <a:rPr lang="ja-JP" altLang="en-US" sz="1800" b="1" u="sng" dirty="0">
                <a:solidFill>
                  <a:schemeClr val="tx2">
                    <a:lumMod val="50000"/>
                  </a:schemeClr>
                </a:solidFill>
                <a:latin typeface="BIZ UDPゴシック" panose="020B0400000000000000" pitchFamily="50" charset="-128"/>
                <a:ea typeface="BIZ UDPゴシック" panose="020B0400000000000000" pitchFamily="50" charset="-128"/>
              </a:rPr>
              <a:t>（木</a:t>
            </a:r>
            <a:r>
              <a:rPr lang="ja-JP" altLang="en-US" sz="1800" b="1" dirty="0">
                <a:solidFill>
                  <a:schemeClr val="tx2">
                    <a:lumMod val="50000"/>
                  </a:schemeClr>
                </a:solidFill>
                <a:latin typeface="BIZ UDPゴシック" panose="020B0400000000000000" pitchFamily="50" charset="-128"/>
                <a:ea typeface="BIZ UDPゴシック" panose="020B0400000000000000" pitchFamily="50" charset="-128"/>
              </a:rPr>
              <a:t>）</a:t>
            </a:r>
            <a:endParaRPr lang="en-US" altLang="ja-JP" sz="1800" b="1" dirty="0">
              <a:solidFill>
                <a:schemeClr val="tx2">
                  <a:lumMod val="50000"/>
                </a:schemeClr>
              </a:solidFill>
              <a:latin typeface="BIZ UDPゴシック" panose="020B0400000000000000" pitchFamily="50" charset="-128"/>
              <a:ea typeface="BIZ UDPゴシック" panose="020B0400000000000000" pitchFamily="50" charset="-128"/>
            </a:endParaRPr>
          </a:p>
          <a:p>
            <a:pPr>
              <a:spcBef>
                <a:spcPts val="600"/>
              </a:spcBef>
            </a:pPr>
            <a:r>
              <a:rPr lang="ja-JP" altLang="en-US" sz="1800" b="1" dirty="0">
                <a:solidFill>
                  <a:schemeClr val="tx2">
                    <a:lumMod val="50000"/>
                  </a:schemeClr>
                </a:solidFill>
                <a:latin typeface="BIZ UDPゴシック" panose="020B0400000000000000" pitchFamily="50" charset="-128"/>
                <a:ea typeface="BIZ UDPゴシック" panose="020B0400000000000000" pitchFamily="50" charset="-128"/>
              </a:rPr>
              <a:t>　　　　　　　　</a:t>
            </a:r>
            <a:r>
              <a:rPr lang="ja-JP" altLang="en-US" sz="1913" b="1" dirty="0">
                <a:solidFill>
                  <a:schemeClr val="tx2">
                    <a:lumMod val="50000"/>
                  </a:schemeClr>
                </a:solidFill>
                <a:latin typeface="BIZ UDPゴシック" panose="020B0400000000000000" pitchFamily="50" charset="-128"/>
                <a:ea typeface="BIZ UDPゴシック" panose="020B0400000000000000" pitchFamily="50" charset="-128"/>
              </a:rPr>
              <a:t>　　 </a:t>
            </a:r>
            <a:r>
              <a:rPr lang="ja-JP" altLang="en-US" sz="2400" b="1" u="sng" dirty="0">
                <a:solidFill>
                  <a:schemeClr val="tx2">
                    <a:lumMod val="50000"/>
                  </a:schemeClr>
                </a:solidFill>
                <a:latin typeface="BIZ UDPゴシック" panose="020B0400000000000000" pitchFamily="50" charset="-128"/>
                <a:ea typeface="BIZ UDPゴシック" panose="020B0400000000000000" pitchFamily="50" charset="-128"/>
              </a:rPr>
              <a:t>１７</a:t>
            </a:r>
            <a:r>
              <a:rPr lang="ja-JP" altLang="en-US" sz="1800" b="1" u="sng" dirty="0">
                <a:solidFill>
                  <a:schemeClr val="tx2">
                    <a:lumMod val="50000"/>
                  </a:schemeClr>
                </a:solidFill>
                <a:latin typeface="BIZ UDPゴシック" panose="020B0400000000000000" pitchFamily="50" charset="-128"/>
                <a:ea typeface="BIZ UDPゴシック" panose="020B0400000000000000" pitchFamily="50" charset="-128"/>
              </a:rPr>
              <a:t>時 まで</a:t>
            </a:r>
            <a:endParaRPr lang="en-US" altLang="ja-JP" sz="1800" b="1" u="sng" dirty="0">
              <a:solidFill>
                <a:schemeClr val="tx2">
                  <a:lumMod val="50000"/>
                </a:schemeClr>
              </a:solidFill>
              <a:latin typeface="BIZ UDPゴシック" panose="020B0400000000000000" pitchFamily="50" charset="-128"/>
              <a:ea typeface="BIZ UDPゴシック" panose="020B0400000000000000" pitchFamily="50" charset="-128"/>
            </a:endParaRPr>
          </a:p>
        </p:txBody>
      </p:sp>
      <p:sp>
        <p:nvSpPr>
          <p:cNvPr id="13" name="テキスト ボックス 24">
            <a:extLst>
              <a:ext uri="{FF2B5EF4-FFF2-40B4-BE49-F238E27FC236}">
                <a16:creationId xmlns:a16="http://schemas.microsoft.com/office/drawing/2014/main" id="{1F014A9C-C436-7C3B-F173-8C0D17C4B859}"/>
              </a:ext>
            </a:extLst>
          </p:cNvPr>
          <p:cNvSpPr txBox="1"/>
          <p:nvPr/>
        </p:nvSpPr>
        <p:spPr>
          <a:xfrm>
            <a:off x="179264" y="5530384"/>
            <a:ext cx="3264733"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sz="1100" dirty="0">
                <a:ln/>
                <a:solidFill>
                  <a:schemeClr val="bg2">
                    <a:lumMod val="10000"/>
                  </a:schemeClr>
                </a:solidFill>
                <a:latin typeface="BIZ UDPゴシック" panose="020B0400000000000000" pitchFamily="50" charset="-128"/>
                <a:ea typeface="BIZ UDPゴシック" panose="020B0400000000000000" pitchFamily="50" charset="-128"/>
              </a:rPr>
              <a:t>※</a:t>
            </a:r>
            <a:r>
              <a:rPr lang="ja-JP" altLang="en-US" sz="1100" dirty="0">
                <a:ln/>
                <a:solidFill>
                  <a:schemeClr val="bg2">
                    <a:lumMod val="10000"/>
                  </a:schemeClr>
                </a:solidFill>
                <a:latin typeface="BIZ UDPゴシック" panose="020B0400000000000000" pitchFamily="50" charset="-128"/>
                <a:ea typeface="BIZ UDPゴシック" panose="020B0400000000000000" pitchFamily="50" charset="-128"/>
              </a:rPr>
              <a:t>配信期間中は、</a:t>
            </a:r>
            <a:r>
              <a:rPr lang="en-US" altLang="ja-JP" sz="1100" dirty="0">
                <a:ln/>
                <a:solidFill>
                  <a:schemeClr val="bg2">
                    <a:lumMod val="10000"/>
                  </a:schemeClr>
                </a:solidFill>
                <a:latin typeface="BIZ UDPゴシック" panose="020B0400000000000000" pitchFamily="50" charset="-128"/>
                <a:ea typeface="BIZ UDPゴシック" panose="020B0400000000000000" pitchFamily="50" charset="-128"/>
              </a:rPr>
              <a:t>24</a:t>
            </a:r>
            <a:r>
              <a:rPr lang="ja-JP" altLang="en-US" sz="1100" dirty="0">
                <a:ln/>
                <a:solidFill>
                  <a:schemeClr val="bg2">
                    <a:lumMod val="10000"/>
                  </a:schemeClr>
                </a:solidFill>
                <a:latin typeface="BIZ UDPゴシック" panose="020B0400000000000000" pitchFamily="50" charset="-128"/>
                <a:ea typeface="BIZ UDPゴシック" panose="020B0400000000000000" pitchFamily="50" charset="-128"/>
              </a:rPr>
              <a:t>時間視聴可能です。ただし、最終日は</a:t>
            </a:r>
            <a:r>
              <a:rPr lang="en-US" altLang="ja-JP" sz="1100" dirty="0">
                <a:ln/>
                <a:solidFill>
                  <a:schemeClr val="bg2">
                    <a:lumMod val="10000"/>
                  </a:schemeClr>
                </a:solidFill>
                <a:latin typeface="BIZ UDPゴシック" panose="020B0400000000000000" pitchFamily="50" charset="-128"/>
                <a:ea typeface="BIZ UDPゴシック" panose="020B0400000000000000" pitchFamily="50" charset="-128"/>
              </a:rPr>
              <a:t>17</a:t>
            </a:r>
            <a:r>
              <a:rPr lang="ja-JP" altLang="en-US" sz="1100" dirty="0">
                <a:ln/>
                <a:solidFill>
                  <a:schemeClr val="bg2">
                    <a:lumMod val="10000"/>
                  </a:schemeClr>
                </a:solidFill>
                <a:latin typeface="BIZ UDPゴシック" panose="020B0400000000000000" pitchFamily="50" charset="-128"/>
                <a:ea typeface="BIZ UDPゴシック" panose="020B0400000000000000" pitchFamily="50" charset="-128"/>
              </a:rPr>
              <a:t>時をもって配信終了となるため、</a:t>
            </a:r>
            <a:r>
              <a:rPr lang="en-US" altLang="ja-JP" sz="1100" dirty="0">
                <a:ln/>
                <a:solidFill>
                  <a:schemeClr val="bg2">
                    <a:lumMod val="10000"/>
                  </a:schemeClr>
                </a:solidFill>
                <a:latin typeface="BIZ UDPゴシック" panose="020B0400000000000000" pitchFamily="50" charset="-128"/>
                <a:ea typeface="BIZ UDPゴシック" panose="020B0400000000000000" pitchFamily="50" charset="-128"/>
              </a:rPr>
              <a:t>17</a:t>
            </a:r>
            <a:r>
              <a:rPr lang="ja-JP" altLang="en-US" sz="1100" dirty="0">
                <a:ln/>
                <a:solidFill>
                  <a:schemeClr val="bg2">
                    <a:lumMod val="10000"/>
                  </a:schemeClr>
                </a:solidFill>
                <a:latin typeface="BIZ UDPゴシック" panose="020B0400000000000000" pitchFamily="50" charset="-128"/>
                <a:ea typeface="BIZ UDPゴシック" panose="020B0400000000000000" pitchFamily="50" charset="-128"/>
              </a:rPr>
              <a:t>時までに視聴を完了してください。セミナーは</a:t>
            </a:r>
            <a:r>
              <a:rPr lang="en-US" altLang="ja-JP" sz="1100" dirty="0">
                <a:ln/>
                <a:solidFill>
                  <a:schemeClr val="bg2">
                    <a:lumMod val="10000"/>
                  </a:schemeClr>
                </a:solidFill>
                <a:latin typeface="BIZ UDPゴシック" panose="020B0400000000000000" pitchFamily="50" charset="-128"/>
                <a:ea typeface="BIZ UDPゴシック" panose="020B0400000000000000" pitchFamily="50" charset="-128"/>
              </a:rPr>
              <a:t>90</a:t>
            </a:r>
            <a:r>
              <a:rPr lang="ja-JP" altLang="en-US" sz="1100" dirty="0">
                <a:ln/>
                <a:solidFill>
                  <a:schemeClr val="bg2">
                    <a:lumMod val="10000"/>
                  </a:schemeClr>
                </a:solidFill>
                <a:latin typeface="BIZ UDPゴシック" panose="020B0400000000000000" pitchFamily="50" charset="-128"/>
                <a:ea typeface="BIZ UDPゴシック" panose="020B0400000000000000" pitchFamily="50" charset="-128"/>
              </a:rPr>
              <a:t>分程度です。</a:t>
            </a:r>
            <a:endParaRPr lang="en-US" altLang="ja-JP" sz="1100" dirty="0">
              <a:ln/>
              <a:solidFill>
                <a:schemeClr val="bg2">
                  <a:lumMod val="10000"/>
                </a:schemeClr>
              </a:solidFill>
              <a:latin typeface="BIZ UDPゴシック" panose="020B0400000000000000" pitchFamily="50" charset="-128"/>
              <a:ea typeface="BIZ UDPゴシック" panose="020B0400000000000000" pitchFamily="50" charset="-128"/>
            </a:endParaRPr>
          </a:p>
        </p:txBody>
      </p:sp>
      <p:sp>
        <p:nvSpPr>
          <p:cNvPr id="23" name="テキスト ボックス 22">
            <a:extLst>
              <a:ext uri="{FF2B5EF4-FFF2-40B4-BE49-F238E27FC236}">
                <a16:creationId xmlns:a16="http://schemas.microsoft.com/office/drawing/2014/main" id="{42B0E2CD-917C-86CE-5DDE-5855EFA1DDD6}"/>
              </a:ext>
            </a:extLst>
          </p:cNvPr>
          <p:cNvSpPr txBox="1"/>
          <p:nvPr/>
        </p:nvSpPr>
        <p:spPr>
          <a:xfrm>
            <a:off x="247306" y="8174909"/>
            <a:ext cx="6544019" cy="646331"/>
          </a:xfrm>
          <a:prstGeom prst="rect">
            <a:avLst/>
          </a:prstGeom>
          <a:noFill/>
        </p:spPr>
        <p:txBody>
          <a:bodyPr wrap="square">
            <a:spAutoFit/>
          </a:bodyPr>
          <a:lstStyle/>
          <a:p>
            <a:r>
              <a:rPr lang="ja-JP" altLang="en-US" sz="1200" dirty="0">
                <a:solidFill>
                  <a:schemeClr val="bg2">
                    <a:lumMod val="10000"/>
                  </a:schemeClr>
                </a:solidFill>
                <a:latin typeface="BIZ UDPゴシック" panose="020B0400000000000000" pitchFamily="50" charset="-128"/>
                <a:ea typeface="BIZ UDPゴシック" panose="020B0400000000000000" pitchFamily="50" charset="-128"/>
              </a:rPr>
              <a:t>・具体的な手法や進め方が学べて、とても有意義だった。</a:t>
            </a:r>
            <a:endParaRPr lang="en-US" altLang="ja-JP" sz="1200" dirty="0">
              <a:solidFill>
                <a:schemeClr val="bg2">
                  <a:lumMod val="10000"/>
                </a:schemeClr>
              </a:solidFill>
              <a:latin typeface="BIZ UDPゴシック" panose="020B0400000000000000" pitchFamily="50" charset="-128"/>
              <a:ea typeface="BIZ UDPゴシック" panose="020B0400000000000000" pitchFamily="50" charset="-128"/>
            </a:endParaRPr>
          </a:p>
          <a:p>
            <a:r>
              <a:rPr lang="ja-JP" altLang="en-US" sz="1200" dirty="0">
                <a:solidFill>
                  <a:schemeClr val="bg2">
                    <a:lumMod val="10000"/>
                  </a:schemeClr>
                </a:solidFill>
                <a:latin typeface="BIZ UDPゴシック" panose="020B0400000000000000" pitchFamily="50" charset="-128"/>
                <a:ea typeface="BIZ UDPゴシック" panose="020B0400000000000000" pitchFamily="50" charset="-128"/>
              </a:rPr>
              <a:t>・動画を一時停止し繰り返し視聴できたことで、理解を深めることができました。</a:t>
            </a:r>
            <a:endParaRPr lang="en-US" altLang="ja-JP" sz="1200" dirty="0">
              <a:solidFill>
                <a:schemeClr val="bg2">
                  <a:lumMod val="10000"/>
                </a:schemeClr>
              </a:solidFill>
              <a:latin typeface="BIZ UDPゴシック" panose="020B0400000000000000" pitchFamily="50" charset="-128"/>
              <a:ea typeface="BIZ UDPゴシック" panose="020B0400000000000000" pitchFamily="50" charset="-128"/>
            </a:endParaRPr>
          </a:p>
          <a:p>
            <a:r>
              <a:rPr lang="ja-JP" altLang="en-US" sz="1200" dirty="0">
                <a:solidFill>
                  <a:schemeClr val="bg2">
                    <a:lumMod val="10000"/>
                  </a:schemeClr>
                </a:solidFill>
                <a:latin typeface="BIZ UDPゴシック" panose="020B0400000000000000" pitchFamily="50" charset="-128"/>
                <a:ea typeface="BIZ UDPゴシック" panose="020B0400000000000000" pitchFamily="50" charset="-128"/>
              </a:rPr>
              <a:t>・今、直面していることに対してのセミナーだったのでよく理解できてすごく勉強になりました。</a:t>
            </a:r>
            <a:endParaRPr lang="en-US" altLang="ja-JP" sz="1200" dirty="0">
              <a:solidFill>
                <a:schemeClr val="bg2">
                  <a:lumMod val="10000"/>
                </a:schemeClr>
              </a:solidFill>
              <a:latin typeface="BIZ UDPゴシック" panose="020B0400000000000000" pitchFamily="50" charset="-128"/>
              <a:ea typeface="BIZ UDPゴシック" panose="020B0400000000000000" pitchFamily="50" charset="-128"/>
            </a:endParaRPr>
          </a:p>
        </p:txBody>
      </p:sp>
      <p:sp>
        <p:nvSpPr>
          <p:cNvPr id="29" name="タイトル 1">
            <a:extLst>
              <a:ext uri="{FF2B5EF4-FFF2-40B4-BE49-F238E27FC236}">
                <a16:creationId xmlns:a16="http://schemas.microsoft.com/office/drawing/2014/main" id="{CF1DCD90-1F1A-37F9-3F87-74BE4F9D055F}"/>
              </a:ext>
            </a:extLst>
          </p:cNvPr>
          <p:cNvSpPr txBox="1">
            <a:spLocks/>
          </p:cNvSpPr>
          <p:nvPr/>
        </p:nvSpPr>
        <p:spPr>
          <a:xfrm>
            <a:off x="590698" y="675694"/>
            <a:ext cx="6926038" cy="1003967"/>
          </a:xfrm>
          <a:prstGeom prst="rect">
            <a:avLst/>
          </a:prstGeom>
        </p:spPr>
        <p:txBody>
          <a:bodyPr vert="horz" lIns="91440" tIns="45720" rIns="91440" bIns="45720" rtlCol="0" anchor="b">
            <a:normAutofit fontScale="70000" lnSpcReduction="20000"/>
          </a:bodyPr>
          <a:lstStyle>
            <a:lvl1pPr algn="ctr" defTabSz="526512" rtl="0" eaLnBrk="1" latinLnBrk="0" hangingPunct="1">
              <a:lnSpc>
                <a:spcPct val="90000"/>
              </a:lnSpc>
              <a:spcBef>
                <a:spcPct val="0"/>
              </a:spcBef>
              <a:buNone/>
              <a:defRPr kumimoji="1" sz="3455" kern="1200">
                <a:solidFill>
                  <a:schemeClr val="tx1"/>
                </a:solidFill>
                <a:latin typeface="+mj-lt"/>
                <a:ea typeface="+mj-ea"/>
                <a:cs typeface="+mj-cs"/>
              </a:defRPr>
            </a:lvl1pPr>
          </a:lstStyle>
          <a:p>
            <a:pPr>
              <a:lnSpc>
                <a:spcPct val="120000"/>
              </a:lnSpc>
            </a:pPr>
            <a:r>
              <a:rPr lang="ja-JP" altLang="en-US" sz="4000" b="1" dirty="0">
                <a:solidFill>
                  <a:schemeClr val="tx2">
                    <a:lumMod val="50000"/>
                  </a:schemeClr>
                </a:solidFill>
                <a:latin typeface="BIZ UDPゴシック" panose="020B0400000000000000" pitchFamily="50" charset="-128"/>
                <a:ea typeface="BIZ UDPゴシック" panose="020B0400000000000000" pitchFamily="50" charset="-128"/>
              </a:rPr>
              <a:t>訪問介護事業所の職場定着を進める</a:t>
            </a:r>
            <a:endParaRPr lang="en-US" altLang="ja-JP" sz="4000" b="1" dirty="0">
              <a:solidFill>
                <a:schemeClr val="tx2">
                  <a:lumMod val="50000"/>
                </a:schemeClr>
              </a:solidFill>
              <a:latin typeface="BIZ UDPゴシック" panose="020B0400000000000000" pitchFamily="50" charset="-128"/>
              <a:ea typeface="BIZ UDPゴシック" panose="020B0400000000000000" pitchFamily="50" charset="-128"/>
            </a:endParaRPr>
          </a:p>
          <a:p>
            <a:pPr>
              <a:lnSpc>
                <a:spcPct val="120000"/>
              </a:lnSpc>
            </a:pPr>
            <a:r>
              <a:rPr lang="ja-JP" altLang="en-US" sz="4000" b="1" dirty="0">
                <a:solidFill>
                  <a:schemeClr val="tx2">
                    <a:lumMod val="50000"/>
                  </a:schemeClr>
                </a:solidFill>
                <a:latin typeface="BIZ UDPゴシック" panose="020B0400000000000000" pitchFamily="50" charset="-128"/>
                <a:ea typeface="BIZ UDPゴシック" panose="020B0400000000000000" pitchFamily="50" charset="-128"/>
              </a:rPr>
              <a:t>サービス提供責任者の役割</a:t>
            </a:r>
          </a:p>
        </p:txBody>
      </p:sp>
      <p:sp>
        <p:nvSpPr>
          <p:cNvPr id="33" name="テキスト ボックス 32">
            <a:extLst>
              <a:ext uri="{FF2B5EF4-FFF2-40B4-BE49-F238E27FC236}">
                <a16:creationId xmlns:a16="http://schemas.microsoft.com/office/drawing/2014/main" id="{EB79EE60-A697-B867-C769-7D90F5DD2AE9}"/>
              </a:ext>
            </a:extLst>
          </p:cNvPr>
          <p:cNvSpPr txBox="1"/>
          <p:nvPr/>
        </p:nvSpPr>
        <p:spPr>
          <a:xfrm>
            <a:off x="3595596" y="4081755"/>
            <a:ext cx="5544642" cy="1392689"/>
          </a:xfrm>
          <a:prstGeom prst="rect">
            <a:avLst/>
          </a:prstGeom>
          <a:noFill/>
        </p:spPr>
        <p:txBody>
          <a:bodyPr wrap="square">
            <a:spAutoFit/>
          </a:bodyPr>
          <a:lstStyle/>
          <a:p>
            <a:r>
              <a:rPr kumimoji="1" lang="ja-JP" altLang="en-US" sz="1050" b="1" dirty="0">
                <a:solidFill>
                  <a:schemeClr val="tx2">
                    <a:lumMod val="50000"/>
                  </a:schemeClr>
                </a:solidFill>
                <a:latin typeface="BIZ UDPゴシック" panose="020B0400000000000000" pitchFamily="50" charset="-128"/>
                <a:ea typeface="BIZ UDPゴシック" panose="020B0400000000000000" pitchFamily="50" charset="-128"/>
              </a:rPr>
              <a:t>株式会社ケアメイト 代表取締役</a:t>
            </a:r>
          </a:p>
          <a:p>
            <a:r>
              <a:rPr kumimoji="1" lang="ja-JP" altLang="en-US" sz="1050" b="1" dirty="0">
                <a:solidFill>
                  <a:schemeClr val="tx2">
                    <a:lumMod val="50000"/>
                  </a:schemeClr>
                </a:solidFill>
                <a:latin typeface="BIZ UDPゴシック" panose="020B0400000000000000" pitchFamily="50" charset="-128"/>
                <a:ea typeface="BIZ UDPゴシック" panose="020B0400000000000000" pitchFamily="50" charset="-128"/>
              </a:rPr>
              <a:t>「民間事業者の質を高める」一般</a:t>
            </a:r>
            <a:endParaRPr kumimoji="1" lang="en-US" altLang="ja-JP" sz="1050" b="1" dirty="0">
              <a:solidFill>
                <a:schemeClr val="tx2">
                  <a:lumMod val="50000"/>
                </a:schemeClr>
              </a:solidFill>
              <a:latin typeface="BIZ UDPゴシック" panose="020B0400000000000000" pitchFamily="50" charset="-128"/>
              <a:ea typeface="BIZ UDPゴシック" panose="020B0400000000000000" pitchFamily="50" charset="-128"/>
            </a:endParaRPr>
          </a:p>
          <a:p>
            <a:r>
              <a:rPr kumimoji="1" lang="ja-JP" altLang="en-US" sz="1050" b="1" dirty="0">
                <a:solidFill>
                  <a:schemeClr val="tx2">
                    <a:lumMod val="50000"/>
                  </a:schemeClr>
                </a:solidFill>
                <a:latin typeface="BIZ UDPゴシック" panose="020B0400000000000000" pitchFamily="50" charset="-128"/>
                <a:ea typeface="BIZ UDPゴシック" panose="020B0400000000000000" pitchFamily="50" charset="-128"/>
              </a:rPr>
              <a:t>社団法人全国介護事業者協議会</a:t>
            </a:r>
            <a:endParaRPr kumimoji="1" lang="en-US" altLang="ja-JP" sz="1050" b="1" dirty="0">
              <a:solidFill>
                <a:schemeClr val="tx2">
                  <a:lumMod val="50000"/>
                </a:schemeClr>
              </a:solidFill>
              <a:latin typeface="BIZ UDPゴシック" panose="020B0400000000000000" pitchFamily="50" charset="-128"/>
              <a:ea typeface="BIZ UDPゴシック" panose="020B0400000000000000" pitchFamily="50" charset="-128"/>
            </a:endParaRPr>
          </a:p>
          <a:p>
            <a:r>
              <a:rPr kumimoji="1" lang="ja-JP" altLang="en-US" sz="1050" b="1" dirty="0">
                <a:solidFill>
                  <a:schemeClr val="tx2">
                    <a:lumMod val="50000"/>
                  </a:schemeClr>
                </a:solidFill>
                <a:latin typeface="BIZ UDPゴシック" panose="020B0400000000000000" pitchFamily="50" charset="-128"/>
                <a:ea typeface="BIZ UDPゴシック" panose="020B0400000000000000" pitchFamily="50" charset="-128"/>
              </a:rPr>
              <a:t>（通称：民介協） 理事</a:t>
            </a:r>
          </a:p>
          <a:p>
            <a:r>
              <a:rPr kumimoji="1" lang="en-US" altLang="ja-JP" sz="1050" b="1" dirty="0">
                <a:solidFill>
                  <a:schemeClr val="tx2">
                    <a:lumMod val="50000"/>
                  </a:schemeClr>
                </a:solidFill>
                <a:latin typeface="BIZ UDPゴシック" panose="020B0400000000000000" pitchFamily="50" charset="-128"/>
                <a:ea typeface="BIZ UDPゴシック" panose="020B0400000000000000" pitchFamily="50" charset="-128"/>
              </a:rPr>
              <a:t>NPO</a:t>
            </a:r>
            <a:r>
              <a:rPr kumimoji="1" lang="ja-JP" altLang="en-US" sz="1050" b="1" dirty="0">
                <a:solidFill>
                  <a:schemeClr val="tx2">
                    <a:lumMod val="50000"/>
                  </a:schemeClr>
                </a:solidFill>
                <a:latin typeface="BIZ UDPゴシック" panose="020B0400000000000000" pitchFamily="50" charset="-128"/>
                <a:ea typeface="BIZ UDPゴシック" panose="020B0400000000000000" pitchFamily="50" charset="-128"/>
              </a:rPr>
              <a:t>法人品川ケア協議会 理事</a:t>
            </a:r>
          </a:p>
          <a:p>
            <a:r>
              <a:rPr kumimoji="1" lang="en-US" altLang="ja-JP" sz="1050" b="1" dirty="0">
                <a:solidFill>
                  <a:schemeClr val="tx2">
                    <a:lumMod val="50000"/>
                  </a:schemeClr>
                </a:solidFill>
                <a:latin typeface="BIZ UDPゴシック" panose="020B0400000000000000" pitchFamily="50" charset="-128"/>
                <a:ea typeface="BIZ UDPゴシック" panose="020B0400000000000000" pitchFamily="50" charset="-128"/>
              </a:rPr>
              <a:t>NPO</a:t>
            </a:r>
            <a:r>
              <a:rPr kumimoji="1" lang="ja-JP" altLang="en-US" sz="1050" b="1" dirty="0">
                <a:solidFill>
                  <a:schemeClr val="tx2">
                    <a:lumMod val="50000"/>
                  </a:schemeClr>
                </a:solidFill>
                <a:latin typeface="BIZ UDPゴシック" panose="020B0400000000000000" pitchFamily="50" charset="-128"/>
                <a:ea typeface="BIZ UDPゴシック" panose="020B0400000000000000" pitchFamily="50" charset="-128"/>
              </a:rPr>
              <a:t>法人タダカヨ 理事　　品川社会福祉士会 副会長</a:t>
            </a:r>
          </a:p>
          <a:p>
            <a:r>
              <a:rPr kumimoji="1" lang="ja-JP" altLang="en-US" sz="1050" b="1" dirty="0">
                <a:solidFill>
                  <a:schemeClr val="tx2">
                    <a:lumMod val="50000"/>
                  </a:schemeClr>
                </a:solidFill>
                <a:latin typeface="BIZ UDPゴシック" panose="020B0400000000000000" pitchFamily="50" charset="-128"/>
                <a:ea typeface="BIZ UDPゴシック" panose="020B0400000000000000" pitchFamily="50" charset="-128"/>
              </a:rPr>
              <a:t>その他、自治体や大学院の各種委員に従事</a:t>
            </a:r>
          </a:p>
          <a:p>
            <a:endParaRPr kumimoji="1" lang="ja-JP" altLang="en-US" sz="1100" b="1" dirty="0">
              <a:solidFill>
                <a:schemeClr val="tx2">
                  <a:lumMod val="50000"/>
                </a:schemeClr>
              </a:solidFill>
              <a:latin typeface="BIZ UDPゴシック" panose="020B0400000000000000" pitchFamily="50" charset="-128"/>
              <a:ea typeface="BIZ UDPゴシック" panose="020B0400000000000000" pitchFamily="50" charset="-128"/>
            </a:endParaRPr>
          </a:p>
        </p:txBody>
      </p:sp>
      <p:sp>
        <p:nvSpPr>
          <p:cNvPr id="41" name="テキスト ボックス 40">
            <a:extLst>
              <a:ext uri="{FF2B5EF4-FFF2-40B4-BE49-F238E27FC236}">
                <a16:creationId xmlns:a16="http://schemas.microsoft.com/office/drawing/2014/main" id="{D558CDB8-0443-720C-0591-D6CF516296F5}"/>
              </a:ext>
            </a:extLst>
          </p:cNvPr>
          <p:cNvSpPr txBox="1"/>
          <p:nvPr/>
        </p:nvSpPr>
        <p:spPr>
          <a:xfrm>
            <a:off x="3607485" y="5202266"/>
            <a:ext cx="3169772" cy="1200329"/>
          </a:xfrm>
          <a:prstGeom prst="rect">
            <a:avLst/>
          </a:prstGeom>
          <a:noFill/>
        </p:spPr>
        <p:txBody>
          <a:bodyPr wrap="square" rtlCol="0">
            <a:spAutoFit/>
          </a:bodyPr>
          <a:lstStyle/>
          <a:p>
            <a:r>
              <a:rPr kumimoji="1" lang="en-US" altLang="ja-JP" sz="900" dirty="0">
                <a:solidFill>
                  <a:schemeClr val="bg2">
                    <a:lumMod val="10000"/>
                  </a:schemeClr>
                </a:solidFill>
                <a:latin typeface="BIZ UDPゴシック" panose="020B0400000000000000" pitchFamily="50" charset="-128"/>
                <a:ea typeface="BIZ UDPゴシック" panose="020B0400000000000000" pitchFamily="50" charset="-128"/>
              </a:rPr>
              <a:t>1978</a:t>
            </a:r>
            <a:r>
              <a:rPr kumimoji="1" lang="ja-JP" altLang="en-US" sz="900" dirty="0">
                <a:solidFill>
                  <a:schemeClr val="bg2">
                    <a:lumMod val="10000"/>
                  </a:schemeClr>
                </a:solidFill>
                <a:latin typeface="BIZ UDPゴシック" panose="020B0400000000000000" pitchFamily="50" charset="-128"/>
                <a:ea typeface="BIZ UDPゴシック" panose="020B0400000000000000" pitchFamily="50" charset="-128"/>
              </a:rPr>
              <a:t>年、東京都生まれ。大学卒業後、新卒にて大手生命保険会社に入社。</a:t>
            </a:r>
            <a:r>
              <a:rPr kumimoji="1" lang="en-US" altLang="ja-JP" sz="900" dirty="0">
                <a:solidFill>
                  <a:schemeClr val="bg2">
                    <a:lumMod val="10000"/>
                  </a:schemeClr>
                </a:solidFill>
                <a:latin typeface="BIZ UDPゴシック" panose="020B0400000000000000" pitchFamily="50" charset="-128"/>
                <a:ea typeface="BIZ UDPゴシック" panose="020B0400000000000000" pitchFamily="50" charset="-128"/>
              </a:rPr>
              <a:t>2011</a:t>
            </a:r>
            <a:r>
              <a:rPr kumimoji="1" lang="ja-JP" altLang="en-US" sz="900" dirty="0">
                <a:solidFill>
                  <a:schemeClr val="bg2">
                    <a:lumMod val="10000"/>
                  </a:schemeClr>
                </a:solidFill>
                <a:latin typeface="BIZ UDPゴシック" panose="020B0400000000000000" pitchFamily="50" charset="-128"/>
                <a:ea typeface="BIZ UDPゴシック" panose="020B0400000000000000" pitchFamily="50" charset="-128"/>
              </a:rPr>
              <a:t>年</a:t>
            </a:r>
            <a:r>
              <a:rPr kumimoji="1" lang="en-US" altLang="ja-JP" sz="900" dirty="0">
                <a:solidFill>
                  <a:schemeClr val="bg2">
                    <a:lumMod val="10000"/>
                  </a:schemeClr>
                </a:solidFill>
                <a:latin typeface="BIZ UDPゴシック" panose="020B0400000000000000" pitchFamily="50" charset="-128"/>
                <a:ea typeface="BIZ UDPゴシック" panose="020B0400000000000000" pitchFamily="50" charset="-128"/>
              </a:rPr>
              <a:t>9</a:t>
            </a:r>
            <a:r>
              <a:rPr kumimoji="1" lang="ja-JP" altLang="en-US" sz="900" dirty="0">
                <a:solidFill>
                  <a:schemeClr val="bg2">
                    <a:lumMod val="10000"/>
                  </a:schemeClr>
                </a:solidFill>
                <a:latin typeface="BIZ UDPゴシック" panose="020B0400000000000000" pitchFamily="50" charset="-128"/>
                <a:ea typeface="BIZ UDPゴシック" panose="020B0400000000000000" pitchFamily="50" charset="-128"/>
              </a:rPr>
              <a:t>月より現職。</a:t>
            </a:r>
          </a:p>
          <a:p>
            <a:r>
              <a:rPr kumimoji="1" lang="ja-JP" altLang="en-US" sz="900" dirty="0">
                <a:solidFill>
                  <a:schemeClr val="bg2">
                    <a:lumMod val="10000"/>
                  </a:schemeClr>
                </a:solidFill>
                <a:latin typeface="BIZ UDPゴシック" panose="020B0400000000000000" pitchFamily="50" charset="-128"/>
                <a:ea typeface="BIZ UDPゴシック" panose="020B0400000000000000" pitchFamily="50" charset="-128"/>
              </a:rPr>
              <a:t>在宅介護サービスを中心に、地域に根差し、介護の社会化を目指した事業運営を方針として掲げ事業展開している。</a:t>
            </a:r>
          </a:p>
          <a:p>
            <a:r>
              <a:rPr kumimoji="1" lang="ja-JP" altLang="en-US" sz="900" dirty="0">
                <a:solidFill>
                  <a:schemeClr val="bg2">
                    <a:lumMod val="10000"/>
                  </a:schemeClr>
                </a:solidFill>
                <a:latin typeface="BIZ UDPゴシック" panose="020B0400000000000000" pitchFamily="50" charset="-128"/>
                <a:ea typeface="BIZ UDPゴシック" panose="020B0400000000000000" pitchFamily="50" charset="-128"/>
              </a:rPr>
              <a:t>居住地においても町会活動や地域活動、国勢調査員などを担い、公私を通じて東京都心部における今後の地域社会のより良い暮らしのあり方を模索中。</a:t>
            </a:r>
          </a:p>
          <a:p>
            <a:r>
              <a:rPr kumimoji="1" lang="ja-JP" altLang="en-US" sz="900" dirty="0">
                <a:solidFill>
                  <a:schemeClr val="bg2">
                    <a:lumMod val="10000"/>
                  </a:schemeClr>
                </a:solidFill>
                <a:latin typeface="BIZ UDPゴシック" panose="020B0400000000000000" pitchFamily="50" charset="-128"/>
                <a:ea typeface="BIZ UDPゴシック" panose="020B0400000000000000" pitchFamily="50" charset="-128"/>
              </a:rPr>
              <a:t>社会福祉士・精神保健福祉士・</a:t>
            </a:r>
            <a:r>
              <a:rPr kumimoji="1" lang="en-US" altLang="ja-JP" sz="900" dirty="0">
                <a:solidFill>
                  <a:schemeClr val="bg2">
                    <a:lumMod val="10000"/>
                  </a:schemeClr>
                </a:solidFill>
                <a:latin typeface="BIZ UDPゴシック" panose="020B0400000000000000" pitchFamily="50" charset="-128"/>
                <a:ea typeface="BIZ UDPゴシック" panose="020B0400000000000000" pitchFamily="50" charset="-128"/>
              </a:rPr>
              <a:t>MBA</a:t>
            </a:r>
            <a:r>
              <a:rPr kumimoji="1" lang="ja-JP" altLang="en-US" sz="900" dirty="0">
                <a:solidFill>
                  <a:schemeClr val="bg2">
                    <a:lumMod val="10000"/>
                  </a:schemeClr>
                </a:solidFill>
                <a:latin typeface="BIZ UDPゴシック" panose="020B0400000000000000" pitchFamily="50" charset="-128"/>
                <a:ea typeface="BIZ UDPゴシック" panose="020B0400000000000000" pitchFamily="50" charset="-128"/>
              </a:rPr>
              <a:t>（経営学修士）・ＡＦＰ</a:t>
            </a:r>
          </a:p>
        </p:txBody>
      </p:sp>
      <p:sp>
        <p:nvSpPr>
          <p:cNvPr id="2" name="フローチャート: せん孔テープ 1">
            <a:extLst>
              <a:ext uri="{FF2B5EF4-FFF2-40B4-BE49-F238E27FC236}">
                <a16:creationId xmlns:a16="http://schemas.microsoft.com/office/drawing/2014/main" id="{7D2E5AE9-75CA-F83D-5076-36D8CDFF842D}"/>
              </a:ext>
            </a:extLst>
          </p:cNvPr>
          <p:cNvSpPr/>
          <p:nvPr/>
        </p:nvSpPr>
        <p:spPr>
          <a:xfrm rot="20885103">
            <a:off x="170938" y="225863"/>
            <a:ext cx="1940046" cy="729735"/>
          </a:xfrm>
          <a:prstGeom prst="flowChartPunchedTap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dirty="0"/>
          </a:p>
        </p:txBody>
      </p:sp>
      <p:sp>
        <p:nvSpPr>
          <p:cNvPr id="3" name="テキスト ボックス 5">
            <a:extLst>
              <a:ext uri="{FF2B5EF4-FFF2-40B4-BE49-F238E27FC236}">
                <a16:creationId xmlns:a16="http://schemas.microsoft.com/office/drawing/2014/main" id="{F77189CC-7DDA-9D38-9F44-46FA3D47E0D0}"/>
              </a:ext>
            </a:extLst>
          </p:cNvPr>
          <p:cNvSpPr txBox="1"/>
          <p:nvPr/>
        </p:nvSpPr>
        <p:spPr>
          <a:xfrm rot="20497793">
            <a:off x="253776" y="288451"/>
            <a:ext cx="1841904"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kumimoji="1" lang="ja-JP" altLang="en-US" sz="1600" b="1" dirty="0">
                <a:solidFill>
                  <a:schemeClr val="bg1"/>
                </a:solidFill>
                <a:latin typeface="BIZ UDPゴシック" panose="020B0400000000000000" pitchFamily="50" charset="-128"/>
                <a:ea typeface="BIZ UDPゴシック" panose="020B0400000000000000" pitchFamily="50" charset="-128"/>
              </a:rPr>
              <a:t>管理者・リーダー向けの研修です</a:t>
            </a:r>
          </a:p>
        </p:txBody>
      </p:sp>
      <p:sp>
        <p:nvSpPr>
          <p:cNvPr id="5" name="テキスト ボックス 14">
            <a:extLst>
              <a:ext uri="{FF2B5EF4-FFF2-40B4-BE49-F238E27FC236}">
                <a16:creationId xmlns:a16="http://schemas.microsoft.com/office/drawing/2014/main" id="{3C84A482-86B7-6455-63E0-D309FF221123}"/>
              </a:ext>
            </a:extLst>
          </p:cNvPr>
          <p:cNvSpPr txBox="1"/>
          <p:nvPr/>
        </p:nvSpPr>
        <p:spPr>
          <a:xfrm>
            <a:off x="3695153" y="6915797"/>
            <a:ext cx="2994435"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1200" dirty="0">
                <a:solidFill>
                  <a:schemeClr val="bg2">
                    <a:lumMod val="10000"/>
                  </a:schemeClr>
                </a:solidFill>
                <a:latin typeface="BIZ UDPゴシック" panose="020B0400000000000000" pitchFamily="50" charset="-128"/>
                <a:ea typeface="BIZ UDPゴシック" panose="020B0400000000000000" pitchFamily="50" charset="-128"/>
              </a:rPr>
              <a:t>「働きやすい、働きがいのある職場づくり」のために、</a:t>
            </a:r>
            <a:r>
              <a:rPr kumimoji="1" lang="ja-JP" altLang="en-US" sz="1200" dirty="0">
                <a:solidFill>
                  <a:srgbClr val="FF0000"/>
                </a:solidFill>
                <a:latin typeface="BIZ UDPゴシック" panose="020B0400000000000000" pitchFamily="50" charset="-128"/>
                <a:ea typeface="BIZ UDPゴシック" panose="020B0400000000000000" pitchFamily="50" charset="-128"/>
              </a:rPr>
              <a:t>経営者や管理者の方</a:t>
            </a:r>
            <a:r>
              <a:rPr kumimoji="1" lang="ja-JP" altLang="en-US" sz="1200" dirty="0">
                <a:solidFill>
                  <a:schemeClr val="bg2">
                    <a:lumMod val="10000"/>
                  </a:schemeClr>
                </a:solidFill>
                <a:latin typeface="BIZ UDPゴシック" panose="020B0400000000000000" pitchFamily="50" charset="-128"/>
                <a:ea typeface="BIZ UDPゴシック" panose="020B0400000000000000" pitchFamily="50" charset="-128"/>
              </a:rPr>
              <a:t>に学んでいただくセミナーです。</a:t>
            </a:r>
          </a:p>
        </p:txBody>
      </p:sp>
      <p:pic>
        <p:nvPicPr>
          <p:cNvPr id="6" name="図 5">
            <a:extLst>
              <a:ext uri="{FF2B5EF4-FFF2-40B4-BE49-F238E27FC236}">
                <a16:creationId xmlns:a16="http://schemas.microsoft.com/office/drawing/2014/main" id="{6D1B2013-384E-879C-D88E-D906B86A68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5218" y="8683014"/>
            <a:ext cx="731985" cy="706600"/>
          </a:xfrm>
          <a:prstGeom prst="rect">
            <a:avLst/>
          </a:prstGeom>
        </p:spPr>
      </p:pic>
      <p:sp>
        <p:nvSpPr>
          <p:cNvPr id="7" name="テキスト ボックス 6">
            <a:extLst>
              <a:ext uri="{FF2B5EF4-FFF2-40B4-BE49-F238E27FC236}">
                <a16:creationId xmlns:a16="http://schemas.microsoft.com/office/drawing/2014/main" id="{3AB5D187-7E6D-B67C-ABDF-C3D823239F2D}"/>
              </a:ext>
            </a:extLst>
          </p:cNvPr>
          <p:cNvSpPr txBox="1"/>
          <p:nvPr/>
        </p:nvSpPr>
        <p:spPr>
          <a:xfrm>
            <a:off x="7845427" y="9702783"/>
            <a:ext cx="611776" cy="321306"/>
          </a:xfrm>
          <a:prstGeom prst="rect">
            <a:avLst/>
          </a:prstGeom>
          <a:solidFill>
            <a:srgbClr val="FFFF00"/>
          </a:solidFill>
        </p:spPr>
        <p:txBody>
          <a:bodyPr wrap="square" rtlCol="0">
            <a:spAutoFit/>
          </a:bodyPr>
          <a:lstStyle/>
          <a:p>
            <a:pPr defTabSz="972179">
              <a:defRPr/>
            </a:pPr>
            <a:r>
              <a:rPr kumimoji="1" lang="ja-JP" altLang="en-US" sz="1488" kern="0" dirty="0">
                <a:solidFill>
                  <a:prstClr val="black"/>
                </a:solidFill>
              </a:rPr>
              <a:t>見本</a:t>
            </a:r>
          </a:p>
        </p:txBody>
      </p:sp>
      <p:pic>
        <p:nvPicPr>
          <p:cNvPr id="14" name="図 13">
            <a:extLst>
              <a:ext uri="{FF2B5EF4-FFF2-40B4-BE49-F238E27FC236}">
                <a16:creationId xmlns:a16="http://schemas.microsoft.com/office/drawing/2014/main" id="{94756802-FE7A-7C81-C22A-5F90EB4753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1029" y="9342037"/>
            <a:ext cx="391202" cy="364309"/>
          </a:xfrm>
          <a:prstGeom prst="rect">
            <a:avLst/>
          </a:prstGeom>
        </p:spPr>
      </p:pic>
      <p:pic>
        <p:nvPicPr>
          <p:cNvPr id="28" name="図 27">
            <a:extLst>
              <a:ext uri="{FF2B5EF4-FFF2-40B4-BE49-F238E27FC236}">
                <a16:creationId xmlns:a16="http://schemas.microsoft.com/office/drawing/2014/main" id="{B3825726-0F6F-E63F-35F6-105F0EA4CE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0003" y="3433800"/>
            <a:ext cx="1104471" cy="1310914"/>
          </a:xfrm>
          <a:prstGeom prst="rect">
            <a:avLst/>
          </a:prstGeom>
        </p:spPr>
      </p:pic>
      <p:sp>
        <p:nvSpPr>
          <p:cNvPr id="16" name="テキスト ボックス 15">
            <a:extLst>
              <a:ext uri="{FF2B5EF4-FFF2-40B4-BE49-F238E27FC236}">
                <a16:creationId xmlns:a16="http://schemas.microsoft.com/office/drawing/2014/main" id="{F24C04A6-FEB8-05D2-AE7D-5A86B141C85E}"/>
              </a:ext>
            </a:extLst>
          </p:cNvPr>
          <p:cNvSpPr txBox="1"/>
          <p:nvPr/>
        </p:nvSpPr>
        <p:spPr>
          <a:xfrm>
            <a:off x="2021305" y="3059159"/>
            <a:ext cx="4946490" cy="276999"/>
          </a:xfrm>
          <a:prstGeom prst="rect">
            <a:avLst/>
          </a:prstGeom>
          <a:noFill/>
        </p:spPr>
        <p:txBody>
          <a:bodyPr wrap="square" rtlCol="0">
            <a:spAutoFit/>
          </a:bodyPr>
          <a:lstStyle/>
          <a:p>
            <a:r>
              <a:rPr kumimoji="1" lang="ja-JP" altLang="en-US" sz="1200" dirty="0">
                <a:solidFill>
                  <a:srgbClr val="FF0000"/>
                </a:solidFill>
                <a:latin typeface="BIZ UDPゴシック" panose="020B0400000000000000" pitchFamily="50" charset="-128"/>
                <a:ea typeface="BIZ UDPゴシック" panose="020B0400000000000000" pitchFamily="50" charset="-128"/>
              </a:rPr>
              <a:t>本セミナーの受講対象者については、経営者、管理者等向けとなります</a:t>
            </a:r>
            <a:r>
              <a:rPr kumimoji="1" lang="ja-JP" altLang="en-US" sz="1200" dirty="0">
                <a:latin typeface="BIZ UDPゴシック" panose="020B0400000000000000" pitchFamily="50" charset="-128"/>
                <a:ea typeface="BIZ UDPゴシック" panose="020B0400000000000000" pitchFamily="50" charset="-128"/>
              </a:rPr>
              <a:t>。</a:t>
            </a:r>
            <a:endParaRPr kumimoji="1" lang="ja-JP" altLang="en-US" sz="1200" dirty="0"/>
          </a:p>
        </p:txBody>
      </p:sp>
    </p:spTree>
    <p:extLst>
      <p:ext uri="{BB962C8B-B14F-4D97-AF65-F5344CB8AC3E}">
        <p14:creationId xmlns:p14="http://schemas.microsoft.com/office/powerpoint/2010/main" val="11947993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6">
            <a:extLst>
              <a:ext uri="{FF2B5EF4-FFF2-40B4-BE49-F238E27FC236}">
                <a16:creationId xmlns:a16="http://schemas.microsoft.com/office/drawing/2014/main" id="{75B8953F-B40F-B752-DDDD-A41944F7CEB6}"/>
              </a:ext>
            </a:extLst>
          </p:cNvPr>
          <p:cNvGraphicFramePr>
            <a:graphicFrameLocks noGrp="1"/>
          </p:cNvGraphicFramePr>
          <p:nvPr>
            <p:extLst>
              <p:ext uri="{D42A27DB-BD31-4B8C-83A1-F6EECF244321}">
                <p14:modId xmlns:p14="http://schemas.microsoft.com/office/powerpoint/2010/main" val="1047985462"/>
              </p:ext>
            </p:extLst>
          </p:nvPr>
        </p:nvGraphicFramePr>
        <p:xfrm>
          <a:off x="154074" y="4062205"/>
          <a:ext cx="6764699" cy="3796248"/>
        </p:xfrm>
        <a:graphic>
          <a:graphicData uri="http://schemas.openxmlformats.org/drawingml/2006/table">
            <a:tbl>
              <a:tblPr firstRow="1" bandRow="1">
                <a:tableStyleId>{5C22544A-7EE6-4342-B048-85BDC9FD1C3A}</a:tableStyleId>
              </a:tblPr>
              <a:tblGrid>
                <a:gridCol w="1544063">
                  <a:extLst>
                    <a:ext uri="{9D8B030D-6E8A-4147-A177-3AD203B41FA5}">
                      <a16:colId xmlns:a16="http://schemas.microsoft.com/office/drawing/2014/main" val="3927998835"/>
                    </a:ext>
                  </a:extLst>
                </a:gridCol>
                <a:gridCol w="2621536">
                  <a:extLst>
                    <a:ext uri="{9D8B030D-6E8A-4147-A177-3AD203B41FA5}">
                      <a16:colId xmlns:a16="http://schemas.microsoft.com/office/drawing/2014/main" val="2081562666"/>
                    </a:ext>
                  </a:extLst>
                </a:gridCol>
                <a:gridCol w="805626">
                  <a:extLst>
                    <a:ext uri="{9D8B030D-6E8A-4147-A177-3AD203B41FA5}">
                      <a16:colId xmlns:a16="http://schemas.microsoft.com/office/drawing/2014/main" val="2470055331"/>
                    </a:ext>
                  </a:extLst>
                </a:gridCol>
                <a:gridCol w="136361">
                  <a:extLst>
                    <a:ext uri="{9D8B030D-6E8A-4147-A177-3AD203B41FA5}">
                      <a16:colId xmlns:a16="http://schemas.microsoft.com/office/drawing/2014/main" val="1937928681"/>
                    </a:ext>
                  </a:extLst>
                </a:gridCol>
                <a:gridCol w="1657113">
                  <a:extLst>
                    <a:ext uri="{9D8B030D-6E8A-4147-A177-3AD203B41FA5}">
                      <a16:colId xmlns:a16="http://schemas.microsoft.com/office/drawing/2014/main" val="4115529675"/>
                    </a:ext>
                  </a:extLst>
                </a:gridCol>
              </a:tblGrid>
              <a:tr h="196244">
                <a:tc rowSpan="2">
                  <a:txBody>
                    <a:bodyPr/>
                    <a:lstStyle/>
                    <a:p>
                      <a:pPr algn="ctr"/>
                      <a:r>
                        <a:rPr kumimoji="1" lang="ja-JP" altLang="en-US" sz="1100" b="0" dirty="0">
                          <a:solidFill>
                            <a:schemeClr val="tx1"/>
                          </a:solidFill>
                          <a:latin typeface="メイリオ" panose="020B0604030504040204" pitchFamily="50" charset="-128"/>
                          <a:ea typeface="メイリオ" panose="020B0604030504040204" pitchFamily="50" charset="-128"/>
                        </a:rPr>
                        <a:t>申込者名</a:t>
                      </a: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800" b="0" dirty="0">
                          <a:solidFill>
                            <a:schemeClr val="tx1"/>
                          </a:solidFill>
                          <a:latin typeface="メイリオ" panose="020B0604030504040204" pitchFamily="50" charset="-128"/>
                          <a:ea typeface="メイリオ" panose="020B0604030504040204" pitchFamily="50" charset="-128"/>
                        </a:rPr>
                        <a:t>ﾌﾘｶﾞﾅ</a:t>
                      </a: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r>
                        <a:rPr kumimoji="1" lang="ja-JP" altLang="en-US" sz="800" b="0" dirty="0">
                          <a:solidFill>
                            <a:schemeClr val="tx1"/>
                          </a:solidFill>
                          <a:latin typeface="メイリオ" panose="020B0604030504040204" pitchFamily="50" charset="-128"/>
                          <a:ea typeface="メイリオ" panose="020B0604030504040204" pitchFamily="50" charset="-128"/>
                        </a:rPr>
                        <a:t>役職をご記入ください。</a:t>
                      </a:r>
                    </a:p>
                  </a:txBody>
                  <a:tcPr marL="90902" marR="90902" marT="45450" marB="45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sz="1100" dirty="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4728410"/>
                  </a:ext>
                </a:extLst>
              </a:tr>
              <a:tr h="265710">
                <a:tc v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marL="90902" marR="90902" marT="45450" marB="45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sz="1100" dirty="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8324133"/>
                  </a:ext>
                </a:extLst>
              </a:tr>
              <a:tr h="387740">
                <a:tc>
                  <a:txBody>
                    <a:bodyPr/>
                    <a:lstStyle/>
                    <a:p>
                      <a:pPr algn="ctr"/>
                      <a:r>
                        <a:rPr kumimoji="1" lang="ja-JP" altLang="en-US" sz="1100" b="0" dirty="0">
                          <a:latin typeface="メイリオ" panose="020B0604030504040204" pitchFamily="50" charset="-128"/>
                          <a:ea typeface="メイリオ" panose="020B0604030504040204" pitchFamily="50" charset="-128"/>
                        </a:rPr>
                        <a:t>法人名</a:t>
                      </a: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kumimoji="1" lang="ja-JP" altLang="en-US" sz="1100" b="0" dirty="0">
                        <a:latin typeface="メイリオ" panose="020B0604030504040204" pitchFamily="50" charset="-128"/>
                        <a:ea typeface="メイリオ" panose="020B0604030504040204" pitchFamily="50" charset="-128"/>
                      </a:endParaRP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100" b="0" dirty="0">
                          <a:latin typeface="メイリオ" panose="020B0604030504040204" pitchFamily="50" charset="-128"/>
                          <a:ea typeface="メイリオ" panose="020B0604030504040204" pitchFamily="50" charset="-128"/>
                        </a:rPr>
                        <a:t>賛助会員の確認欄</a:t>
                      </a:r>
                      <a:endParaRPr kumimoji="1" lang="en-US" altLang="ja-JP" sz="1100" b="0" dirty="0">
                        <a:latin typeface="メイリオ" panose="020B0604030504040204" pitchFamily="50" charset="-128"/>
                        <a:ea typeface="メイリオ" panose="020B0604030504040204" pitchFamily="50" charset="-128"/>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100" b="0" dirty="0">
                          <a:latin typeface="メイリオ" panose="020B0604030504040204" pitchFamily="50" charset="-128"/>
                          <a:ea typeface="メイリオ" panose="020B0604030504040204" pitchFamily="50" charset="-128"/>
                        </a:rPr>
                        <a:t>（該当項目に〇）</a:t>
                      </a: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noFill/>
                  </a:tcPr>
                </a:tc>
                <a:tc h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100" dirty="0">
                          <a:latin typeface="メイリオ" panose="020B0604030504040204" pitchFamily="50" charset="-128"/>
                          <a:ea typeface="メイリオ" panose="020B0604030504040204" pitchFamily="50" charset="-128"/>
                        </a:rPr>
                        <a:t>賛助会員の確認欄</a:t>
                      </a:r>
                      <a:endParaRPr kumimoji="1" lang="en-US" altLang="ja-JP" sz="1100" dirty="0">
                        <a:latin typeface="メイリオ" panose="020B0604030504040204" pitchFamily="50" charset="-128"/>
                        <a:ea typeface="メイリオ" panose="020B0604030504040204" pitchFamily="50" charset="-128"/>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100" dirty="0">
                          <a:latin typeface="メイリオ" panose="020B0604030504040204" pitchFamily="50" charset="-128"/>
                          <a:ea typeface="メイリオ" panose="020B0604030504040204" pitchFamily="50" charset="-128"/>
                        </a:rPr>
                        <a:t>（該当項目に〇）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2972273120"/>
                  </a:ext>
                </a:extLst>
              </a:tr>
              <a:tr h="295593">
                <a:tc>
                  <a:txBody>
                    <a:bodyPr/>
                    <a:lstStyle/>
                    <a:p>
                      <a:pPr algn="ctr"/>
                      <a:r>
                        <a:rPr kumimoji="1" lang="ja-JP" altLang="en-US" sz="1100" b="0" dirty="0">
                          <a:latin typeface="メイリオ" panose="020B0604030504040204" pitchFamily="50" charset="-128"/>
                          <a:ea typeface="メイリオ" panose="020B0604030504040204" pitchFamily="50" charset="-128"/>
                        </a:rPr>
                        <a:t>事業所名</a:t>
                      </a: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kumimoji="1" lang="ja-JP" altLang="en-US" sz="1500" b="0" dirty="0">
                        <a:latin typeface="メイリオ" panose="020B0604030504040204" pitchFamily="50" charset="-128"/>
                        <a:ea typeface="メイリオ" panose="020B0604030504040204" pitchFamily="50" charset="-128"/>
                      </a:endParaRP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algn="ctr"/>
                      <a:r>
                        <a:rPr kumimoji="1" lang="ja-JP" altLang="en-US" sz="1100" b="0" dirty="0">
                          <a:latin typeface="メイリオ" panose="020B0604030504040204" pitchFamily="50" charset="-128"/>
                          <a:ea typeface="メイリオ" panose="020B0604030504040204" pitchFamily="50" charset="-128"/>
                        </a:rPr>
                        <a:t>会員 　・ 　非会員</a:t>
                      </a: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r>
                        <a:rPr kumimoji="1" lang="ja-JP" altLang="en-US" sz="1200" dirty="0">
                          <a:latin typeface="メイリオ" panose="020B0604030504040204" pitchFamily="50" charset="-128"/>
                          <a:ea typeface="メイリオ" panose="020B0604030504040204" pitchFamily="50" charset="-128"/>
                        </a:rPr>
                        <a:t>会員 ・ 非会員</a:t>
                      </a:r>
                      <a:endParaRPr kumimoji="1" lang="ja-JP" altLang="en-US" sz="1600"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17352118"/>
                  </a:ext>
                </a:extLst>
              </a:tr>
              <a:tr h="390789">
                <a:tc>
                  <a:txBody>
                    <a:bodyPr/>
                    <a:lstStyle/>
                    <a:p>
                      <a:pPr algn="ctr"/>
                      <a:r>
                        <a:rPr kumimoji="1" lang="ja-JP" altLang="en-US" sz="1100" b="0" dirty="0">
                          <a:latin typeface="メイリオ" panose="020B0604030504040204" pitchFamily="50" charset="-128"/>
                          <a:ea typeface="メイリオ" panose="020B0604030504040204" pitchFamily="50" charset="-128"/>
                        </a:rPr>
                        <a:t>住所・連絡先</a:t>
                      </a:r>
                      <a:endParaRPr kumimoji="1" lang="en-US" altLang="ja-JP" sz="1100" b="0" dirty="0">
                        <a:latin typeface="メイリオ" panose="020B0604030504040204" pitchFamily="50" charset="-128"/>
                        <a:ea typeface="メイリオ" panose="020B0604030504040204" pitchFamily="50" charset="-128"/>
                      </a:endParaRP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kumimoji="1" lang="ja-JP" altLang="en-US" sz="1100" b="0" dirty="0">
                          <a:latin typeface="メイリオ" panose="020B0604030504040204" pitchFamily="50" charset="-128"/>
                          <a:ea typeface="メイリオ" panose="020B0604030504040204" pitchFamily="50" charset="-128"/>
                        </a:rPr>
                        <a:t>〒</a:t>
                      </a:r>
                    </a:p>
                  </a:txBody>
                  <a:tcPr marL="90902" marR="90902" marT="45450" marB="45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10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gridSpan="2">
                  <a:txBody>
                    <a:bodyPr/>
                    <a:lstStyle/>
                    <a:p>
                      <a:r>
                        <a:rPr kumimoji="1" lang="en-US" altLang="ja-JP" sz="1100" b="0" dirty="0">
                          <a:latin typeface="メイリオ" panose="020B0604030504040204" pitchFamily="50" charset="-128"/>
                          <a:ea typeface="メイリオ" panose="020B0604030504040204" pitchFamily="50" charset="-128"/>
                        </a:rPr>
                        <a:t>TEL</a:t>
                      </a:r>
                    </a:p>
                    <a:p>
                      <a:r>
                        <a:rPr kumimoji="1" lang="en-US" altLang="ja-JP" sz="1100" b="0" dirty="0">
                          <a:latin typeface="メイリオ" panose="020B0604030504040204" pitchFamily="50" charset="-128"/>
                          <a:ea typeface="メイリオ" panose="020B0604030504040204" pitchFamily="50" charset="-128"/>
                        </a:rPr>
                        <a:t>FAX</a:t>
                      </a:r>
                      <a:endParaRPr kumimoji="1" lang="ja-JP" altLang="en-US" sz="1100" b="0" dirty="0">
                        <a:latin typeface="メイリオ" panose="020B0604030504040204" pitchFamily="50" charset="-128"/>
                        <a:ea typeface="メイリオ" panose="020B0604030504040204" pitchFamily="50" charset="-128"/>
                      </a:endParaRPr>
                    </a:p>
                  </a:txBody>
                  <a:tcPr marL="90902" marR="90902" marT="45450" marB="45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r>
                        <a:rPr kumimoji="1" lang="en-US" altLang="ja-JP" sz="1100" dirty="0">
                          <a:latin typeface="メイリオ" panose="020B0604030504040204" pitchFamily="50" charset="-128"/>
                          <a:ea typeface="メイリオ" panose="020B0604030504040204" pitchFamily="50" charset="-128"/>
                        </a:rPr>
                        <a:t>TEL</a:t>
                      </a:r>
                    </a:p>
                    <a:p>
                      <a:r>
                        <a:rPr kumimoji="1" lang="en-US" altLang="ja-JP" sz="1100" dirty="0">
                          <a:latin typeface="メイリオ" panose="020B0604030504040204" pitchFamily="50" charset="-128"/>
                          <a:ea typeface="メイリオ" panose="020B0604030504040204" pitchFamily="50" charset="-128"/>
                        </a:rPr>
                        <a:t>FAX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8503260"/>
                  </a:ext>
                </a:extLst>
              </a:tr>
              <a:tr h="318142">
                <a:tc>
                  <a:txBody>
                    <a:bodyPr/>
                    <a:lstStyle/>
                    <a:p>
                      <a:pPr algn="ctr"/>
                      <a:r>
                        <a:rPr kumimoji="1" lang="en-US" altLang="ja-JP" sz="1100" b="0" dirty="0">
                          <a:latin typeface="メイリオ" panose="020B0604030504040204" pitchFamily="50" charset="-128"/>
                          <a:ea typeface="メイリオ" panose="020B0604030504040204" pitchFamily="50" charset="-128"/>
                        </a:rPr>
                        <a:t>E-mail</a:t>
                      </a:r>
                      <a:endParaRPr kumimoji="1" lang="ja-JP" altLang="en-US" sz="1100" b="0" dirty="0">
                        <a:latin typeface="メイリオ" panose="020B0604030504040204" pitchFamily="50" charset="-128"/>
                        <a:ea typeface="メイリオ" panose="020B0604030504040204" pitchFamily="50" charset="-128"/>
                      </a:endParaRP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a:lnSpc>
                          <a:spcPct val="150000"/>
                        </a:lnSpc>
                      </a:pPr>
                      <a:r>
                        <a:rPr kumimoji="1" lang="en-US" altLang="ja-JP" sz="800" b="0" dirty="0">
                          <a:latin typeface="メイリオ" panose="020B0604030504040204" pitchFamily="50" charset="-128"/>
                          <a:ea typeface="メイリオ" panose="020B0604030504040204" pitchFamily="50" charset="-128"/>
                        </a:rPr>
                        <a:t>※</a:t>
                      </a:r>
                      <a:r>
                        <a:rPr kumimoji="1" lang="ja-JP" altLang="en-US" sz="800" b="0" dirty="0">
                          <a:latin typeface="メイリオ" panose="020B0604030504040204" pitchFamily="50" charset="-128"/>
                          <a:ea typeface="メイリオ" panose="020B0604030504040204" pitchFamily="50" charset="-128"/>
                        </a:rPr>
                        <a:t>視聴に必要な</a:t>
                      </a:r>
                      <a:r>
                        <a:rPr kumimoji="1" lang="en-US" altLang="ja-JP" sz="800" b="0" dirty="0">
                          <a:latin typeface="メイリオ" panose="020B0604030504040204" pitchFamily="50" charset="-128"/>
                          <a:ea typeface="メイリオ" panose="020B0604030504040204" pitchFamily="50" charset="-128"/>
                        </a:rPr>
                        <a:t>URL</a:t>
                      </a:r>
                      <a:r>
                        <a:rPr kumimoji="1" lang="ja-JP" altLang="en-US" sz="800" b="0" dirty="0">
                          <a:latin typeface="メイリオ" panose="020B0604030504040204" pitchFamily="50" charset="-128"/>
                          <a:ea typeface="メイリオ" panose="020B0604030504040204" pitchFamily="50" charset="-128"/>
                        </a:rPr>
                        <a:t>を送信しますので、必ずご記入ください。</a:t>
                      </a:r>
                    </a:p>
                  </a:txBody>
                  <a:tcPr marL="90902" marR="90902" marT="0" marB="45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10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sz="1100" dirty="0">
                        <a:latin typeface="ＭＳ ゴシック" panose="020B0609070205080204" pitchFamily="49" charset="-128"/>
                        <a:ea typeface="ＭＳ ゴシック" panose="020B0609070205080204"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8069672"/>
                  </a:ext>
                </a:extLst>
              </a:tr>
              <a:tr h="458810">
                <a:tc>
                  <a:txBody>
                    <a:bodyPr/>
                    <a:lstStyle/>
                    <a:p>
                      <a:pPr algn="ctr"/>
                      <a:r>
                        <a:rPr kumimoji="1" lang="ja-JP" altLang="en-US" sz="1100" b="0" dirty="0">
                          <a:latin typeface="メイリオ" panose="020B0604030504040204" pitchFamily="50" charset="-128"/>
                          <a:ea typeface="メイリオ" panose="020B0604030504040204" pitchFamily="50" charset="-128"/>
                        </a:rPr>
                        <a:t>請求書宛先</a:t>
                      </a:r>
                      <a:endParaRPr kumimoji="1" lang="en-US" altLang="ja-JP" sz="1100" b="0" dirty="0">
                        <a:latin typeface="メイリオ" panose="020B0604030504040204" pitchFamily="50" charset="-128"/>
                        <a:ea typeface="メイリオ" panose="020B0604030504040204" pitchFamily="50" charset="-128"/>
                      </a:endParaRPr>
                    </a:p>
                    <a:p>
                      <a:pPr algn="ctr"/>
                      <a:r>
                        <a:rPr kumimoji="1" lang="ja-JP" altLang="en-US" sz="800" b="0" dirty="0">
                          <a:latin typeface="メイリオ" panose="020B0604030504040204" pitchFamily="50" charset="-128"/>
                          <a:ea typeface="メイリオ" panose="020B0604030504040204" pitchFamily="50" charset="-128"/>
                        </a:rPr>
                        <a:t>上記以外の場合</a:t>
                      </a:r>
                      <a:endParaRPr kumimoji="1" lang="en-US" altLang="ja-JP" sz="800" b="0" dirty="0">
                        <a:latin typeface="メイリオ" panose="020B0604030504040204" pitchFamily="50" charset="-128"/>
                        <a:ea typeface="メイリオ" panose="020B0604030504040204" pitchFamily="50" charset="-128"/>
                      </a:endParaRPr>
                    </a:p>
                    <a:p>
                      <a:pPr algn="ctr"/>
                      <a:r>
                        <a:rPr kumimoji="1" lang="ja-JP" altLang="en-US" sz="800" b="0" dirty="0">
                          <a:latin typeface="メイリオ" panose="020B0604030504040204" pitchFamily="50" charset="-128"/>
                          <a:ea typeface="メイリオ" panose="020B0604030504040204" pitchFamily="50" charset="-128"/>
                        </a:rPr>
                        <a:t>ご記入ください</a:t>
                      </a: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r>
                        <a:rPr kumimoji="1" lang="ja-JP" altLang="en-US" sz="1100" b="0" dirty="0">
                          <a:latin typeface="メイリオ" panose="020B0604030504040204" pitchFamily="50" charset="-128"/>
                          <a:ea typeface="メイリオ" panose="020B0604030504040204" pitchFamily="50" charset="-128"/>
                        </a:rPr>
                        <a:t>〒　　　　　　　　　　　　　　　　　　　　　　　　</a:t>
                      </a:r>
                      <a:r>
                        <a:rPr kumimoji="1" lang="en-US" altLang="ja-JP" sz="1100" b="0" dirty="0">
                          <a:latin typeface="メイリオ" panose="020B0604030504040204" pitchFamily="50" charset="-128"/>
                          <a:ea typeface="メイリオ" panose="020B0604030504040204" pitchFamily="50" charset="-128"/>
                        </a:rPr>
                        <a:t>TEL</a:t>
                      </a:r>
                    </a:p>
                    <a:p>
                      <a:r>
                        <a:rPr kumimoji="1" lang="ja-JP" altLang="en-US" sz="1100" b="0" dirty="0">
                          <a:latin typeface="メイリオ" panose="020B0604030504040204" pitchFamily="50" charset="-128"/>
                          <a:ea typeface="メイリオ" panose="020B0604030504040204" pitchFamily="50" charset="-128"/>
                        </a:rPr>
                        <a:t>　　　　　　　　　　　　　　　　　　　　　　　　　</a:t>
                      </a:r>
                      <a:r>
                        <a:rPr kumimoji="1" lang="en-US" altLang="ja-JP" sz="1100" b="0" dirty="0">
                          <a:latin typeface="メイリオ" panose="020B0604030504040204" pitchFamily="50" charset="-128"/>
                          <a:ea typeface="メイリオ" panose="020B0604030504040204" pitchFamily="50" charset="-128"/>
                        </a:rPr>
                        <a:t>FAX</a:t>
                      </a:r>
                      <a:endParaRPr kumimoji="1" lang="ja-JP" altLang="en-US" sz="1100" b="0" dirty="0">
                        <a:latin typeface="メイリオ" panose="020B0604030504040204" pitchFamily="50" charset="-128"/>
                        <a:ea typeface="メイリオ" panose="020B0604030504040204" pitchFamily="50" charset="-128"/>
                      </a:endParaRP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30796609"/>
                  </a:ext>
                </a:extLst>
              </a:tr>
              <a:tr h="650412">
                <a:tc>
                  <a:txBody>
                    <a:bodyPr/>
                    <a:lstStyle/>
                    <a:p>
                      <a:pPr algn="ctr"/>
                      <a:r>
                        <a:rPr kumimoji="1" lang="ja-JP" altLang="en-US" sz="1100" b="0" dirty="0">
                          <a:latin typeface="メイリオ" panose="020B0604030504040204" pitchFamily="50" charset="-128"/>
                          <a:ea typeface="メイリオ" panose="020B0604030504040204" pitchFamily="50" charset="-128"/>
                        </a:rPr>
                        <a:t>同意事項</a:t>
                      </a: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l"/>
                      <a:r>
                        <a:rPr kumimoji="1" lang="ja-JP" altLang="en-US" sz="1000" b="0" dirty="0">
                          <a:latin typeface="メイリオ" panose="020B0604030504040204" pitchFamily="50" charset="-128"/>
                          <a:ea typeface="メイリオ" panose="020B0604030504040204" pitchFamily="50" charset="-128"/>
                        </a:rPr>
                        <a:t>本セミナーリーフレット等に記載の「</a:t>
                      </a:r>
                      <a:r>
                        <a:rPr kumimoji="1" lang="en-US" altLang="ja-JP" sz="1000" b="0" dirty="0">
                          <a:latin typeface="メイリオ" panose="020B0604030504040204" pitchFamily="50" charset="-128"/>
                          <a:ea typeface="メイリオ" panose="020B0604030504040204" pitchFamily="50" charset="-128"/>
                        </a:rPr>
                        <a:t>WEB</a:t>
                      </a:r>
                      <a:r>
                        <a:rPr kumimoji="1" lang="ja-JP" altLang="en-US" sz="1000" b="0" dirty="0">
                          <a:latin typeface="メイリオ" panose="020B0604030504040204" pitchFamily="50" charset="-128"/>
                          <a:ea typeface="メイリオ" panose="020B0604030504040204" pitchFamily="50" charset="-128"/>
                        </a:rPr>
                        <a:t>セミナー受講における禁止事項及び注意事項」及び上記手順３「注意事項」に同意しますか。</a:t>
                      </a:r>
                    </a:p>
                    <a:p>
                      <a:pPr algn="l"/>
                      <a:r>
                        <a:rPr kumimoji="1" lang="ja-JP" altLang="en-US" sz="1000" b="0" dirty="0">
                          <a:latin typeface="メイリオ" panose="020B0604030504040204" pitchFamily="50" charset="-128"/>
                          <a:ea typeface="メイリオ" panose="020B0604030504040204" pitchFamily="50" charset="-128"/>
                        </a:rPr>
                        <a:t>（同意する場合は、右欄にチェックをお願いします。）</a:t>
                      </a: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050" dirty="0">
                        <a:latin typeface="ＭＳ ゴシック" panose="020B0609070205080204" pitchFamily="49" charset="-128"/>
                        <a:ea typeface="ＭＳ ゴシック" panose="020B0609070205080204"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a:endParaRPr kumimoji="1" lang="ja-JP" altLang="en-US" sz="1000"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b="0" dirty="0">
                          <a:latin typeface="メイリオ" panose="020B0604030504040204" pitchFamily="50" charset="-128"/>
                          <a:ea typeface="メイリオ" panose="020B0604030504040204" pitchFamily="50" charset="-128"/>
                        </a:rPr>
                        <a:t>□　同意する</a:t>
                      </a: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4828403"/>
                  </a:ext>
                </a:extLst>
              </a:tr>
              <a:tr h="624836">
                <a:tc>
                  <a:txBody>
                    <a:bodyPr/>
                    <a:lstStyle/>
                    <a:p>
                      <a:pPr algn="ctr"/>
                      <a:r>
                        <a:rPr kumimoji="1" lang="en-US" altLang="ja-JP" sz="1000" b="0" dirty="0">
                          <a:latin typeface="メイリオ" panose="020B0604030504040204" pitchFamily="50" charset="-128"/>
                          <a:ea typeface="メイリオ" panose="020B0604030504040204" pitchFamily="50" charset="-128"/>
                        </a:rPr>
                        <a:t>【</a:t>
                      </a:r>
                      <a:r>
                        <a:rPr kumimoji="1" lang="ja-JP" altLang="en-US" sz="1000" b="0" dirty="0">
                          <a:latin typeface="メイリオ" panose="020B0604030504040204" pitchFamily="50" charset="-128"/>
                          <a:ea typeface="メイリオ" panose="020B0604030504040204" pitchFamily="50" charset="-128"/>
                        </a:rPr>
                        <a:t>特定商取引法改正に伴う有料講習広告送信の承諾について</a:t>
                      </a:r>
                      <a:r>
                        <a:rPr kumimoji="1" lang="en-US" altLang="ja-JP" sz="1000" b="0" dirty="0">
                          <a:latin typeface="メイリオ" panose="020B0604030504040204" pitchFamily="50" charset="-128"/>
                          <a:ea typeface="メイリオ" panose="020B0604030504040204" pitchFamily="50" charset="-128"/>
                        </a:rPr>
                        <a:t>】</a:t>
                      </a:r>
                      <a:endParaRPr kumimoji="1" lang="ja-JP" altLang="en-US" sz="1000" b="0" dirty="0">
                        <a:latin typeface="メイリオ" panose="020B0604030504040204" pitchFamily="50" charset="-128"/>
                        <a:ea typeface="メイリオ" panose="020B0604030504040204" pitchFamily="50" charset="-128"/>
                      </a:endParaRP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algn="l"/>
                      <a:r>
                        <a:rPr kumimoji="1" lang="ja-JP" altLang="en-US" sz="1000" b="0" dirty="0">
                          <a:latin typeface="メイリオ" panose="020B0604030504040204" pitchFamily="50" charset="-128"/>
                          <a:ea typeface="メイリオ" panose="020B0604030504040204" pitchFamily="50" charset="-128"/>
                        </a:rPr>
                        <a:t>今後開催予定の有料講習・セミナーの募集チラシの送信の許諾に関して、チェックを</a:t>
                      </a:r>
                      <a:endParaRPr kumimoji="1" lang="en-US" altLang="ja-JP" sz="1000" b="0" dirty="0">
                        <a:latin typeface="メイリオ" panose="020B0604030504040204" pitchFamily="50" charset="-128"/>
                        <a:ea typeface="メイリオ" panose="020B0604030504040204" pitchFamily="50" charset="-128"/>
                      </a:endParaRPr>
                    </a:p>
                    <a:p>
                      <a:pPr algn="l"/>
                      <a:r>
                        <a:rPr kumimoji="1" lang="ja-JP" altLang="en-US" sz="1000" b="0" dirty="0">
                          <a:latin typeface="メイリオ" panose="020B0604030504040204" pitchFamily="50" charset="-128"/>
                          <a:ea typeface="メイリオ" panose="020B0604030504040204" pitchFamily="50" charset="-128"/>
                        </a:rPr>
                        <a:t>お願いします。　□メール送信　　□</a:t>
                      </a:r>
                      <a:r>
                        <a:rPr kumimoji="1" lang="en-US" altLang="ja-JP" sz="1000" b="0" dirty="0">
                          <a:latin typeface="メイリオ" panose="020B0604030504040204" pitchFamily="50" charset="-128"/>
                          <a:ea typeface="メイリオ" panose="020B0604030504040204" pitchFamily="50" charset="-128"/>
                        </a:rPr>
                        <a:t>FAX</a:t>
                      </a:r>
                      <a:r>
                        <a:rPr kumimoji="1" lang="ja-JP" altLang="en-US" sz="1000" b="0" dirty="0">
                          <a:latin typeface="メイリオ" panose="020B0604030504040204" pitchFamily="50" charset="-128"/>
                          <a:ea typeface="メイリオ" panose="020B0604030504040204" pitchFamily="50" charset="-128"/>
                        </a:rPr>
                        <a:t>送信　　□郵送　　□承諾しない</a:t>
                      </a:r>
                    </a:p>
                  </a:txBody>
                  <a:tcPr marL="90902" marR="90902" marT="45450" marB="454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b="0"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4775294"/>
                  </a:ext>
                </a:extLst>
              </a:tr>
            </a:tbl>
          </a:graphicData>
        </a:graphic>
      </p:graphicFrame>
      <p:sp>
        <p:nvSpPr>
          <p:cNvPr id="7" name="正方形/長方形 6">
            <a:extLst>
              <a:ext uri="{FF2B5EF4-FFF2-40B4-BE49-F238E27FC236}">
                <a16:creationId xmlns:a16="http://schemas.microsoft.com/office/drawing/2014/main" id="{463BBA42-0066-DDCC-54A9-2AB9A08F79B0}"/>
              </a:ext>
            </a:extLst>
          </p:cNvPr>
          <p:cNvSpPr/>
          <p:nvPr/>
        </p:nvSpPr>
        <p:spPr>
          <a:xfrm>
            <a:off x="116393" y="453719"/>
            <a:ext cx="6764280" cy="19660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3700" tIns="73700" rIns="73700" rtlCol="0" anchor="ctr"/>
          <a:lstStyle/>
          <a:p>
            <a:pPr defTabSz="467990">
              <a:spcBef>
                <a:spcPts val="205"/>
              </a:spcBef>
              <a:defRPr/>
            </a:pPr>
            <a:r>
              <a:rPr lang="en-US" altLang="ja-JP" sz="819" b="1" dirty="0">
                <a:solidFill>
                  <a:prstClr val="black"/>
                </a:solidFill>
                <a:latin typeface="BIZ UDPゴシック" panose="020B0400000000000000" pitchFamily="50" charset="-128"/>
                <a:ea typeface="BIZ UDPゴシック" panose="020B0400000000000000" pitchFamily="50" charset="-128"/>
              </a:rPr>
              <a:t>【</a:t>
            </a:r>
            <a:r>
              <a:rPr lang="ja-JP" altLang="en-US" sz="819" b="1" dirty="0">
                <a:solidFill>
                  <a:prstClr val="black"/>
                </a:solidFill>
                <a:latin typeface="BIZ UDPゴシック" panose="020B0400000000000000" pitchFamily="50" charset="-128"/>
                <a:ea typeface="BIZ UDPゴシック" panose="020B0400000000000000" pitchFamily="50" charset="-128"/>
              </a:rPr>
              <a:t>手順</a:t>
            </a:r>
            <a:r>
              <a:rPr lang="en-US" altLang="ja-JP" sz="819" b="1" dirty="0">
                <a:solidFill>
                  <a:prstClr val="black"/>
                </a:solidFill>
                <a:latin typeface="BIZ UDPゴシック" panose="020B0400000000000000" pitchFamily="50" charset="-128"/>
                <a:ea typeface="BIZ UDPゴシック" panose="020B0400000000000000" pitchFamily="50" charset="-128"/>
              </a:rPr>
              <a:t>1】 </a:t>
            </a:r>
            <a:r>
              <a:rPr lang="ja-JP" altLang="en-US" sz="819" b="1" dirty="0">
                <a:solidFill>
                  <a:prstClr val="black"/>
                </a:solidFill>
                <a:latin typeface="BIZ UDPゴシック" panose="020B0400000000000000" pitchFamily="50" charset="-128"/>
                <a:ea typeface="BIZ UDPゴシック" panose="020B0400000000000000" pitchFamily="50" charset="-128"/>
              </a:rPr>
              <a:t>「受講を申し込む」</a:t>
            </a:r>
            <a:r>
              <a:rPr lang="ja-JP" altLang="en-US" sz="819" dirty="0">
                <a:solidFill>
                  <a:prstClr val="black"/>
                </a:solidFill>
                <a:latin typeface="BIZ UDPゴシック" panose="020B0400000000000000" pitchFamily="50" charset="-128"/>
                <a:ea typeface="BIZ UDPゴシック" panose="020B0400000000000000" pitchFamily="50" charset="-128"/>
              </a:rPr>
              <a:t>ホームページからもしくは受講申込書に下記項目全てご記入</a:t>
            </a:r>
            <a:r>
              <a:rPr lang="en-US" altLang="ja-JP" sz="819" dirty="0">
                <a:solidFill>
                  <a:prstClr val="black"/>
                </a:solidFill>
                <a:latin typeface="BIZ UDPゴシック" panose="020B0400000000000000" pitchFamily="50" charset="-128"/>
                <a:ea typeface="BIZ UDPゴシック" panose="020B0400000000000000" pitchFamily="50" charset="-128"/>
              </a:rPr>
              <a:t>(</a:t>
            </a:r>
            <a:r>
              <a:rPr lang="ja-JP" altLang="en-US" sz="819" dirty="0">
                <a:solidFill>
                  <a:prstClr val="black"/>
                </a:solidFill>
                <a:latin typeface="BIZ UDPゴシック" panose="020B0400000000000000" pitchFamily="50" charset="-128"/>
                <a:ea typeface="BIZ UDPゴシック" panose="020B0400000000000000" pitchFamily="50" charset="-128"/>
              </a:rPr>
              <a:t>入力</a:t>
            </a:r>
            <a:r>
              <a:rPr lang="en-US" altLang="ja-JP" sz="819" dirty="0">
                <a:solidFill>
                  <a:prstClr val="black"/>
                </a:solidFill>
                <a:latin typeface="BIZ UDPゴシック" panose="020B0400000000000000" pitchFamily="50" charset="-128"/>
                <a:ea typeface="BIZ UDPゴシック" panose="020B0400000000000000" pitchFamily="50" charset="-128"/>
              </a:rPr>
              <a:t>)</a:t>
            </a:r>
            <a:r>
              <a:rPr lang="ja-JP" altLang="en-US" sz="819" dirty="0">
                <a:solidFill>
                  <a:prstClr val="black"/>
                </a:solidFill>
                <a:latin typeface="BIZ UDPゴシック" panose="020B0400000000000000" pitchFamily="50" charset="-128"/>
                <a:ea typeface="BIZ UDPゴシック" panose="020B0400000000000000" pitchFamily="50" charset="-128"/>
              </a:rPr>
              <a:t>の上、メール又は</a:t>
            </a:r>
            <a:r>
              <a:rPr lang="en-US" altLang="ja-JP" sz="819" dirty="0">
                <a:solidFill>
                  <a:prstClr val="black"/>
                </a:solidFill>
                <a:latin typeface="BIZ UDPゴシック" panose="020B0400000000000000" pitchFamily="50" charset="-128"/>
                <a:ea typeface="BIZ UDPゴシック" panose="020B0400000000000000" pitchFamily="50" charset="-128"/>
              </a:rPr>
              <a:t>FAX</a:t>
            </a:r>
            <a:r>
              <a:rPr lang="ja-JP" altLang="en-US" sz="819" dirty="0">
                <a:solidFill>
                  <a:prstClr val="black"/>
                </a:solidFill>
                <a:latin typeface="BIZ UDPゴシック" panose="020B0400000000000000" pitchFamily="50" charset="-128"/>
                <a:ea typeface="BIZ UDPゴシック" panose="020B0400000000000000" pitchFamily="50" charset="-128"/>
              </a:rPr>
              <a:t>等でお申込みください。</a:t>
            </a:r>
            <a:endParaRPr lang="en-US" altLang="ja-JP" sz="819" dirty="0">
              <a:solidFill>
                <a:prstClr val="black"/>
              </a:solidFill>
              <a:latin typeface="BIZ UDPゴシック" panose="020B0400000000000000" pitchFamily="50" charset="-128"/>
              <a:ea typeface="BIZ UDPゴシック" panose="020B0400000000000000" pitchFamily="50" charset="-128"/>
            </a:endParaRPr>
          </a:p>
          <a:p>
            <a:pPr defTabSz="467990">
              <a:spcBef>
                <a:spcPts val="205"/>
              </a:spcBef>
              <a:defRPr/>
            </a:pPr>
            <a:r>
              <a:rPr lang="ja-JP" altLang="en-US" sz="819" dirty="0">
                <a:solidFill>
                  <a:prstClr val="black"/>
                </a:solidFill>
                <a:latin typeface="BIZ UDPゴシック" panose="020B0400000000000000" pitchFamily="50" charset="-128"/>
                <a:ea typeface="BIZ UDPゴシック" panose="020B0400000000000000" pitchFamily="50" charset="-128"/>
              </a:rPr>
              <a:t>　　　　　　　　　　　　　　　　　 </a:t>
            </a:r>
            <a:r>
              <a:rPr lang="en-US" altLang="ja-JP" sz="819" dirty="0">
                <a:solidFill>
                  <a:prstClr val="black"/>
                </a:solidFill>
                <a:latin typeface="BIZ UDPゴシック" panose="020B0400000000000000" pitchFamily="50" charset="-128"/>
                <a:ea typeface="BIZ UDPゴシック" panose="020B0400000000000000" pitchFamily="50" charset="-128"/>
              </a:rPr>
              <a:t>FAX</a:t>
            </a:r>
            <a:r>
              <a:rPr lang="ja-JP" altLang="en-US" sz="819" dirty="0">
                <a:solidFill>
                  <a:prstClr val="black"/>
                </a:solidFill>
                <a:latin typeface="BIZ UDPゴシック" panose="020B0400000000000000" pitchFamily="50" charset="-128"/>
                <a:ea typeface="BIZ UDPゴシック" panose="020B0400000000000000" pitchFamily="50" charset="-128"/>
              </a:rPr>
              <a:t>の場合は、右記番号あてに本状を</a:t>
            </a:r>
            <a:r>
              <a:rPr lang="en-US" altLang="ja-JP" sz="819" dirty="0">
                <a:solidFill>
                  <a:prstClr val="black"/>
                </a:solidFill>
                <a:latin typeface="BIZ UDPゴシック" panose="020B0400000000000000" pitchFamily="50" charset="-128"/>
                <a:ea typeface="BIZ UDPゴシック" panose="020B0400000000000000" pitchFamily="50" charset="-128"/>
              </a:rPr>
              <a:t>FAX</a:t>
            </a:r>
            <a:r>
              <a:rPr lang="ja-JP" altLang="en-US" sz="819" dirty="0">
                <a:solidFill>
                  <a:prstClr val="black"/>
                </a:solidFill>
                <a:latin typeface="BIZ UDPゴシック" panose="020B0400000000000000" pitchFamily="50" charset="-128"/>
                <a:ea typeface="BIZ UDPゴシック" panose="020B0400000000000000" pitchFamily="50" charset="-128"/>
              </a:rPr>
              <a:t>してください。</a:t>
            </a:r>
            <a:r>
              <a:rPr lang="ja-JP" altLang="en-US" sz="819" b="1" dirty="0">
                <a:solidFill>
                  <a:prstClr val="black"/>
                </a:solidFill>
                <a:latin typeface="BIZ UDPゴシック" panose="020B0400000000000000" pitchFamily="50" charset="-128"/>
                <a:ea typeface="BIZ UDPゴシック" panose="020B0400000000000000" pitchFamily="50" charset="-128"/>
              </a:rPr>
              <a:t>（</a:t>
            </a:r>
            <a:r>
              <a:rPr lang="en-US" altLang="ja-JP" sz="819" b="1" dirty="0">
                <a:solidFill>
                  <a:prstClr val="black"/>
                </a:solidFill>
                <a:latin typeface="BIZ UDPゴシック" panose="020B0400000000000000" pitchFamily="50" charset="-128"/>
                <a:ea typeface="BIZ UDPゴシック" panose="020B0400000000000000" pitchFamily="50" charset="-128"/>
              </a:rPr>
              <a:t>FAX</a:t>
            </a:r>
            <a:r>
              <a:rPr lang="ja-JP" altLang="en-US" sz="819" b="1" dirty="0">
                <a:solidFill>
                  <a:prstClr val="black"/>
                </a:solidFill>
                <a:latin typeface="BIZ UDPゴシック" panose="020B0400000000000000" pitchFamily="50" charset="-128"/>
                <a:ea typeface="BIZ UDPゴシック" panose="020B0400000000000000" pitchFamily="50" charset="-128"/>
              </a:rPr>
              <a:t>　</a:t>
            </a:r>
            <a:r>
              <a:rPr lang="en-US" altLang="ja-JP" sz="819" b="1" dirty="0">
                <a:solidFill>
                  <a:prstClr val="black"/>
                </a:solidFill>
                <a:latin typeface="BIZ UDPゴシック" panose="020B0400000000000000" pitchFamily="50" charset="-128"/>
                <a:ea typeface="BIZ UDPゴシック" panose="020B0400000000000000" pitchFamily="50" charset="-128"/>
              </a:rPr>
              <a:t>027-235-3014</a:t>
            </a:r>
            <a:r>
              <a:rPr lang="ja-JP" altLang="en-US" sz="819" b="1" dirty="0">
                <a:solidFill>
                  <a:prstClr val="black"/>
                </a:solidFill>
                <a:latin typeface="BIZ UDPゴシック" panose="020B0400000000000000" pitchFamily="50" charset="-128"/>
                <a:ea typeface="BIZ UDPゴシック" panose="020B0400000000000000" pitchFamily="50" charset="-128"/>
              </a:rPr>
              <a:t>）　　</a:t>
            </a:r>
            <a:r>
              <a:rPr lang="ja-JP" altLang="en-US" sz="819" dirty="0">
                <a:solidFill>
                  <a:prstClr val="black"/>
                </a:solidFill>
                <a:latin typeface="BIZ UDPゴシック" panose="020B0400000000000000" pitchFamily="50" charset="-128"/>
                <a:ea typeface="BIZ UDPゴシック" panose="020B0400000000000000" pitchFamily="50" charset="-128"/>
              </a:rPr>
              <a:t>　　　</a:t>
            </a:r>
          </a:p>
          <a:p>
            <a:pPr defTabSz="467990">
              <a:spcBef>
                <a:spcPts val="205"/>
              </a:spcBef>
              <a:defRPr/>
            </a:pPr>
            <a:r>
              <a:rPr lang="en-US" altLang="ja-JP" sz="819" b="1" dirty="0">
                <a:solidFill>
                  <a:prstClr val="black"/>
                </a:solidFill>
                <a:latin typeface="BIZ UDPゴシック" panose="020B0400000000000000" pitchFamily="50" charset="-128"/>
                <a:ea typeface="BIZ UDPゴシック" panose="020B0400000000000000" pitchFamily="50" charset="-128"/>
              </a:rPr>
              <a:t>【</a:t>
            </a:r>
            <a:r>
              <a:rPr lang="ja-JP" altLang="en-US" sz="819" b="1" dirty="0">
                <a:solidFill>
                  <a:prstClr val="black"/>
                </a:solidFill>
                <a:latin typeface="BIZ UDPゴシック" panose="020B0400000000000000" pitchFamily="50" charset="-128"/>
                <a:ea typeface="BIZ UDPゴシック" panose="020B0400000000000000" pitchFamily="50" charset="-128"/>
              </a:rPr>
              <a:t>手順２</a:t>
            </a:r>
            <a:r>
              <a:rPr lang="en-US" altLang="ja-JP" sz="819" b="1" dirty="0">
                <a:solidFill>
                  <a:prstClr val="black"/>
                </a:solidFill>
                <a:latin typeface="BIZ UDPゴシック" panose="020B0400000000000000" pitchFamily="50" charset="-128"/>
                <a:ea typeface="BIZ UDPゴシック" panose="020B0400000000000000" pitchFamily="50" charset="-128"/>
              </a:rPr>
              <a:t>】 </a:t>
            </a:r>
            <a:r>
              <a:rPr lang="ja-JP" altLang="en-US" sz="819" b="1" dirty="0">
                <a:solidFill>
                  <a:prstClr val="black"/>
                </a:solidFill>
                <a:latin typeface="BIZ UDPゴシック" panose="020B0400000000000000" pitchFamily="50" charset="-128"/>
                <a:ea typeface="BIZ UDPゴシック" panose="020B0400000000000000" pitchFamily="50" charset="-128"/>
              </a:rPr>
              <a:t>「請求書（振込票付き）」</a:t>
            </a:r>
            <a:r>
              <a:rPr lang="ja-JP" altLang="en-US" sz="819" dirty="0">
                <a:solidFill>
                  <a:prstClr val="black"/>
                </a:solidFill>
                <a:latin typeface="BIZ UDPゴシック" panose="020B0400000000000000" pitchFamily="50" charset="-128"/>
                <a:ea typeface="BIZ UDPゴシック" panose="020B0400000000000000" pitchFamily="50" charset="-128"/>
              </a:rPr>
              <a:t>を郵送でお送りいたします。　　　　　　　　</a:t>
            </a:r>
          </a:p>
          <a:p>
            <a:pPr defTabSz="467990">
              <a:spcBef>
                <a:spcPts val="205"/>
              </a:spcBef>
              <a:defRPr/>
            </a:pPr>
            <a:r>
              <a:rPr lang="ja-JP" altLang="en-US" sz="819" dirty="0">
                <a:solidFill>
                  <a:prstClr val="black"/>
                </a:solidFill>
                <a:latin typeface="BIZ UDPゴシック" panose="020B0400000000000000" pitchFamily="50" charset="-128"/>
                <a:ea typeface="BIZ UDPゴシック" panose="020B0400000000000000" pitchFamily="50" charset="-128"/>
              </a:rPr>
              <a:t> 　　　　　 　</a:t>
            </a:r>
            <a:r>
              <a:rPr lang="en-US" altLang="ja-JP" sz="819" dirty="0">
                <a:solidFill>
                  <a:prstClr val="black"/>
                </a:solidFill>
                <a:latin typeface="BIZ UDPゴシック" panose="020B0400000000000000" pitchFamily="50" charset="-128"/>
                <a:ea typeface="BIZ UDPゴシック" panose="020B0400000000000000" pitchFamily="50" charset="-128"/>
              </a:rPr>
              <a:t>【</a:t>
            </a:r>
            <a:r>
              <a:rPr lang="ja-JP" altLang="en-US" sz="819" dirty="0">
                <a:solidFill>
                  <a:prstClr val="black"/>
                </a:solidFill>
                <a:latin typeface="BIZ UDPゴシック" panose="020B0400000000000000" pitchFamily="50" charset="-128"/>
                <a:ea typeface="BIZ UDPゴシック" panose="020B0400000000000000" pitchFamily="50" charset="-128"/>
              </a:rPr>
              <a:t>注意事項</a:t>
            </a:r>
            <a:r>
              <a:rPr lang="en-US" altLang="ja-JP" sz="819" dirty="0">
                <a:solidFill>
                  <a:prstClr val="black"/>
                </a:solidFill>
                <a:latin typeface="BIZ UDPゴシック" panose="020B0400000000000000" pitchFamily="50" charset="-128"/>
                <a:ea typeface="BIZ UDPゴシック" panose="020B0400000000000000" pitchFamily="50" charset="-128"/>
              </a:rPr>
              <a:t>】</a:t>
            </a:r>
            <a:r>
              <a:rPr lang="ja-JP" altLang="en-US" sz="819" dirty="0">
                <a:solidFill>
                  <a:prstClr val="black"/>
                </a:solidFill>
                <a:latin typeface="BIZ UDPゴシック" panose="020B0400000000000000" pitchFamily="50" charset="-128"/>
                <a:ea typeface="BIZ UDPゴシック" panose="020B0400000000000000" pitchFamily="50" charset="-128"/>
              </a:rPr>
              <a:t>開催日の２週間前までに請求書が届かない場合は、必ずご連絡ください。　　　　　　　　</a:t>
            </a:r>
          </a:p>
          <a:p>
            <a:pPr defTabSz="467990">
              <a:spcBef>
                <a:spcPts val="205"/>
              </a:spcBef>
              <a:defRPr/>
            </a:pPr>
            <a:r>
              <a:rPr lang="en-US" altLang="ja-JP" sz="819" b="1" dirty="0">
                <a:solidFill>
                  <a:prstClr val="black"/>
                </a:solidFill>
                <a:latin typeface="BIZ UDPゴシック" panose="020B0400000000000000" pitchFamily="50" charset="-128"/>
                <a:ea typeface="BIZ UDPゴシック" panose="020B0400000000000000" pitchFamily="50" charset="-128"/>
              </a:rPr>
              <a:t>【</a:t>
            </a:r>
            <a:r>
              <a:rPr lang="ja-JP" altLang="en-US" sz="819" b="1" dirty="0">
                <a:solidFill>
                  <a:prstClr val="black"/>
                </a:solidFill>
                <a:latin typeface="BIZ UDPゴシック" panose="020B0400000000000000" pitchFamily="50" charset="-128"/>
                <a:ea typeface="BIZ UDPゴシック" panose="020B0400000000000000" pitchFamily="50" charset="-128"/>
              </a:rPr>
              <a:t>手順３</a:t>
            </a:r>
            <a:r>
              <a:rPr lang="en-US" altLang="ja-JP" sz="819" b="1" dirty="0">
                <a:solidFill>
                  <a:prstClr val="black"/>
                </a:solidFill>
                <a:latin typeface="BIZ UDPゴシック" panose="020B0400000000000000" pitchFamily="50" charset="-128"/>
                <a:ea typeface="BIZ UDPゴシック" panose="020B0400000000000000" pitchFamily="50" charset="-128"/>
              </a:rPr>
              <a:t>】 </a:t>
            </a:r>
            <a:r>
              <a:rPr lang="ja-JP" altLang="en-US" sz="819" b="1" dirty="0">
                <a:solidFill>
                  <a:prstClr val="black"/>
                </a:solidFill>
                <a:latin typeface="BIZ UDPゴシック" panose="020B0400000000000000" pitchFamily="50" charset="-128"/>
                <a:ea typeface="BIZ UDPゴシック" panose="020B0400000000000000" pitchFamily="50" charset="-128"/>
              </a:rPr>
              <a:t>「受講料を振込む」</a:t>
            </a:r>
            <a:r>
              <a:rPr lang="ja-JP" altLang="en-US" sz="819" dirty="0">
                <a:solidFill>
                  <a:prstClr val="black"/>
                </a:solidFill>
                <a:latin typeface="BIZ UDPゴシック" panose="020B0400000000000000" pitchFamily="50" charset="-128"/>
                <a:ea typeface="BIZ UDPゴシック" panose="020B0400000000000000" pitchFamily="50" charset="-128"/>
              </a:rPr>
              <a:t>請求書に記載の支払期日までに、受講料をお振込みください。              　　　　　  　　</a:t>
            </a:r>
            <a:endParaRPr lang="en-US" altLang="ja-JP" sz="819" dirty="0">
              <a:solidFill>
                <a:prstClr val="black"/>
              </a:solidFill>
              <a:latin typeface="BIZ UDPゴシック" panose="020B0400000000000000" pitchFamily="50" charset="-128"/>
              <a:ea typeface="BIZ UDPゴシック" panose="020B0400000000000000" pitchFamily="50" charset="-128"/>
            </a:endParaRPr>
          </a:p>
          <a:p>
            <a:pPr defTabSz="467990">
              <a:spcBef>
                <a:spcPts val="205"/>
              </a:spcBef>
              <a:defRPr/>
            </a:pPr>
            <a:r>
              <a:rPr lang="ja-JP" altLang="en-US" sz="819" dirty="0">
                <a:solidFill>
                  <a:prstClr val="black"/>
                </a:solidFill>
                <a:latin typeface="BIZ UDPゴシック" panose="020B0400000000000000" pitchFamily="50" charset="-128"/>
                <a:ea typeface="BIZ UDPゴシック" panose="020B0400000000000000" pitchFamily="50" charset="-128"/>
              </a:rPr>
              <a:t>　　　　　　  </a:t>
            </a:r>
            <a:r>
              <a:rPr lang="en-US" altLang="ja-JP" sz="819" dirty="0">
                <a:solidFill>
                  <a:prstClr val="black"/>
                </a:solidFill>
                <a:latin typeface="BIZ UDPゴシック" panose="020B0400000000000000" pitchFamily="50" charset="-128"/>
                <a:ea typeface="BIZ UDPゴシック" panose="020B0400000000000000" pitchFamily="50" charset="-128"/>
              </a:rPr>
              <a:t>【</a:t>
            </a:r>
            <a:r>
              <a:rPr lang="ja-JP" altLang="en-US" sz="819" dirty="0">
                <a:solidFill>
                  <a:prstClr val="black"/>
                </a:solidFill>
                <a:latin typeface="BIZ UDPゴシック" panose="020B0400000000000000" pitchFamily="50" charset="-128"/>
                <a:ea typeface="BIZ UDPゴシック" panose="020B0400000000000000" pitchFamily="50" charset="-128"/>
              </a:rPr>
              <a:t>注意事項</a:t>
            </a:r>
            <a:r>
              <a:rPr lang="en-US" altLang="ja-JP" sz="819" dirty="0">
                <a:solidFill>
                  <a:prstClr val="black"/>
                </a:solidFill>
                <a:latin typeface="BIZ UDPゴシック" panose="020B0400000000000000" pitchFamily="50" charset="-128"/>
                <a:ea typeface="BIZ UDPゴシック" panose="020B0400000000000000" pitchFamily="50" charset="-128"/>
              </a:rPr>
              <a:t>】</a:t>
            </a:r>
            <a:r>
              <a:rPr lang="ja-JP" altLang="en-US" sz="819" dirty="0">
                <a:solidFill>
                  <a:prstClr val="black"/>
                </a:solidFill>
                <a:latin typeface="BIZ UDPゴシック" panose="020B0400000000000000" pitchFamily="50" charset="-128"/>
                <a:ea typeface="BIZ UDPゴシック" panose="020B0400000000000000" pitchFamily="50" charset="-128"/>
              </a:rPr>
              <a:t>①ご視聴いただく方ごとにお申込みをお願いいたします。</a:t>
            </a:r>
            <a:endParaRPr lang="en-US" altLang="ja-JP" sz="819" dirty="0">
              <a:solidFill>
                <a:prstClr val="black"/>
              </a:solidFill>
              <a:latin typeface="BIZ UDPゴシック" panose="020B0400000000000000" pitchFamily="50" charset="-128"/>
              <a:ea typeface="BIZ UDPゴシック" panose="020B0400000000000000" pitchFamily="50" charset="-128"/>
            </a:endParaRPr>
          </a:p>
          <a:p>
            <a:pPr defTabSz="467990">
              <a:spcBef>
                <a:spcPts val="205"/>
              </a:spcBef>
              <a:defRPr/>
            </a:pPr>
            <a:r>
              <a:rPr lang="ja-JP" altLang="en-US" sz="819" dirty="0">
                <a:solidFill>
                  <a:prstClr val="black"/>
                </a:solidFill>
                <a:latin typeface="BIZ UDPゴシック" panose="020B0400000000000000" pitchFamily="50" charset="-128"/>
                <a:ea typeface="BIZ UDPゴシック" panose="020B0400000000000000" pitchFamily="50" charset="-128"/>
              </a:rPr>
              <a:t>　　　　　　　　　　　　　　 ②振込手数料はお振込人様の負担とさせていただきます。</a:t>
            </a:r>
            <a:endParaRPr lang="en-US" altLang="ja-JP" sz="819" dirty="0">
              <a:solidFill>
                <a:prstClr val="black"/>
              </a:solidFill>
              <a:latin typeface="BIZ UDPゴシック" panose="020B0400000000000000" pitchFamily="50" charset="-128"/>
              <a:ea typeface="BIZ UDPゴシック" panose="020B0400000000000000" pitchFamily="50" charset="-128"/>
            </a:endParaRPr>
          </a:p>
          <a:p>
            <a:pPr defTabSz="467990">
              <a:spcBef>
                <a:spcPts val="205"/>
              </a:spcBef>
              <a:defRPr/>
            </a:pPr>
            <a:r>
              <a:rPr lang="ja-JP" altLang="en-US" sz="819" dirty="0">
                <a:solidFill>
                  <a:prstClr val="black"/>
                </a:solidFill>
                <a:latin typeface="BIZ UDPゴシック" panose="020B0400000000000000" pitchFamily="50" charset="-128"/>
                <a:ea typeface="BIZ UDPゴシック" panose="020B0400000000000000" pitchFamily="50" charset="-128"/>
              </a:rPr>
              <a:t>　　　　　　　　　　　　　　 ③払込票の控えをもって領収書に代えさせていただきます。</a:t>
            </a:r>
            <a:endParaRPr lang="en-US" altLang="ja-JP" sz="819" dirty="0">
              <a:solidFill>
                <a:prstClr val="black"/>
              </a:solidFill>
              <a:latin typeface="BIZ UDPゴシック" panose="020B0400000000000000" pitchFamily="50" charset="-128"/>
              <a:ea typeface="BIZ UDPゴシック" panose="020B0400000000000000" pitchFamily="50" charset="-128"/>
            </a:endParaRPr>
          </a:p>
          <a:p>
            <a:pPr defTabSz="467990">
              <a:spcBef>
                <a:spcPts val="205"/>
              </a:spcBef>
              <a:defRPr/>
            </a:pPr>
            <a:r>
              <a:rPr lang="ja-JP" altLang="en-US" sz="819" dirty="0">
                <a:solidFill>
                  <a:prstClr val="black"/>
                </a:solidFill>
                <a:latin typeface="BIZ UDPゴシック" panose="020B0400000000000000" pitchFamily="50" charset="-128"/>
                <a:ea typeface="BIZ UDPゴシック" panose="020B0400000000000000" pitchFamily="50" charset="-128"/>
              </a:rPr>
              <a:t>　　　　　　　　　　　　　　 ④</a:t>
            </a:r>
            <a:r>
              <a:rPr lang="ja-JP" altLang="en-US" sz="819" b="1" u="sng" dirty="0">
                <a:solidFill>
                  <a:prstClr val="black"/>
                </a:solidFill>
                <a:latin typeface="BIZ UDPゴシック" panose="020B0400000000000000" pitchFamily="50" charset="-128"/>
                <a:ea typeface="BIZ UDPゴシック" panose="020B0400000000000000" pitchFamily="50" charset="-128"/>
              </a:rPr>
              <a:t>お振込みいただいた受講料は、原則と</a:t>
            </a:r>
            <a:r>
              <a:rPr lang="ja-JP" altLang="en-US" sz="819" b="1" u="sng" dirty="0">
                <a:solidFill>
                  <a:schemeClr val="tx1"/>
                </a:solidFill>
                <a:latin typeface="BIZ UDPゴシック" panose="020B0400000000000000" pitchFamily="50" charset="-128"/>
                <a:ea typeface="BIZ UDPゴシック" panose="020B0400000000000000" pitchFamily="50" charset="-128"/>
              </a:rPr>
              <a:t>して令和</a:t>
            </a:r>
            <a:r>
              <a:rPr lang="en-US" altLang="ja-JP" sz="819" b="1" u="sng" dirty="0">
                <a:solidFill>
                  <a:schemeClr val="tx1"/>
                </a:solidFill>
                <a:latin typeface="BIZ UDPゴシック" panose="020B0400000000000000" pitchFamily="50" charset="-128"/>
                <a:ea typeface="BIZ UDPゴシック" panose="020B0400000000000000" pitchFamily="50" charset="-128"/>
              </a:rPr>
              <a:t>9</a:t>
            </a:r>
            <a:r>
              <a:rPr lang="ja-JP" altLang="en-US" sz="819" b="1" u="sng" dirty="0">
                <a:solidFill>
                  <a:schemeClr val="tx1"/>
                </a:solidFill>
                <a:latin typeface="BIZ UDPゴシック" panose="020B0400000000000000" pitchFamily="50" charset="-128"/>
                <a:ea typeface="BIZ UDPゴシック" panose="020B0400000000000000" pitchFamily="50" charset="-128"/>
              </a:rPr>
              <a:t>年１月２９日（金）以降はご返金</a:t>
            </a:r>
            <a:r>
              <a:rPr lang="ja-JP" altLang="en-US" sz="819" b="1" u="sng" dirty="0">
                <a:solidFill>
                  <a:prstClr val="black"/>
                </a:solidFill>
                <a:latin typeface="BIZ UDPゴシック" panose="020B0400000000000000" pitchFamily="50" charset="-128"/>
                <a:ea typeface="BIZ UDPゴシック" panose="020B0400000000000000" pitchFamily="50" charset="-128"/>
              </a:rPr>
              <a:t>できませんので、予めご了承ください。</a:t>
            </a:r>
          </a:p>
          <a:p>
            <a:pPr defTabSz="467990">
              <a:spcBef>
                <a:spcPts val="205"/>
              </a:spcBef>
              <a:defRPr/>
            </a:pPr>
            <a:r>
              <a:rPr lang="en-US" altLang="ja-JP" sz="819" b="1" dirty="0">
                <a:solidFill>
                  <a:prstClr val="black"/>
                </a:solidFill>
                <a:latin typeface="BIZ UDPゴシック" panose="020B0400000000000000" pitchFamily="50" charset="-128"/>
                <a:ea typeface="BIZ UDPゴシック" panose="020B0400000000000000" pitchFamily="50" charset="-128"/>
              </a:rPr>
              <a:t>【</a:t>
            </a:r>
            <a:r>
              <a:rPr lang="ja-JP" altLang="en-US" sz="819" b="1" dirty="0">
                <a:solidFill>
                  <a:prstClr val="black"/>
                </a:solidFill>
                <a:latin typeface="BIZ UDPゴシック" panose="020B0400000000000000" pitchFamily="50" charset="-128"/>
                <a:ea typeface="BIZ UDPゴシック" panose="020B0400000000000000" pitchFamily="50" charset="-128"/>
              </a:rPr>
              <a:t>手順４</a:t>
            </a:r>
            <a:r>
              <a:rPr lang="en-US" altLang="ja-JP" sz="819" b="1" dirty="0">
                <a:solidFill>
                  <a:prstClr val="black"/>
                </a:solidFill>
                <a:latin typeface="BIZ UDPゴシック" panose="020B0400000000000000" pitchFamily="50" charset="-128"/>
                <a:ea typeface="BIZ UDPゴシック" panose="020B0400000000000000" pitchFamily="50" charset="-128"/>
              </a:rPr>
              <a:t>】 </a:t>
            </a:r>
            <a:r>
              <a:rPr lang="ja-JP" altLang="en-US" sz="819" b="1" dirty="0">
                <a:solidFill>
                  <a:prstClr val="black"/>
                </a:solidFill>
                <a:latin typeface="BIZ UDPゴシック" panose="020B0400000000000000" pitchFamily="50" charset="-128"/>
                <a:ea typeface="BIZ UDPゴシック" panose="020B0400000000000000" pitchFamily="50" charset="-128"/>
              </a:rPr>
              <a:t>「受付完了」</a:t>
            </a:r>
            <a:r>
              <a:rPr lang="ja-JP" altLang="en-US" sz="819" dirty="0">
                <a:solidFill>
                  <a:prstClr val="black"/>
                </a:solidFill>
                <a:latin typeface="BIZ UDPゴシック" panose="020B0400000000000000" pitchFamily="50" charset="-128"/>
                <a:ea typeface="BIZ UDPゴシック" panose="020B0400000000000000" pitchFamily="50" charset="-128"/>
              </a:rPr>
              <a:t>お振込みいただいた時点で、「受講申込」が完了となります。　　　　　　　　　　　　　　　　　　　　　　　　　　　　　　</a:t>
            </a:r>
          </a:p>
          <a:p>
            <a:pPr defTabSz="467990">
              <a:spcBef>
                <a:spcPts val="205"/>
              </a:spcBef>
              <a:defRPr/>
            </a:pPr>
            <a:r>
              <a:rPr lang="en-US" altLang="ja-JP" sz="819" b="1" dirty="0">
                <a:solidFill>
                  <a:prstClr val="black"/>
                </a:solidFill>
                <a:latin typeface="BIZ UDPゴシック" panose="020B0400000000000000" pitchFamily="50" charset="-128"/>
                <a:ea typeface="BIZ UDPゴシック" panose="020B0400000000000000" pitchFamily="50" charset="-128"/>
              </a:rPr>
              <a:t>【</a:t>
            </a:r>
            <a:r>
              <a:rPr lang="ja-JP" altLang="en-US" sz="819" b="1" dirty="0">
                <a:solidFill>
                  <a:prstClr val="black"/>
                </a:solidFill>
                <a:latin typeface="BIZ UDPゴシック" panose="020B0400000000000000" pitchFamily="50" charset="-128"/>
                <a:ea typeface="BIZ UDPゴシック" panose="020B0400000000000000" pitchFamily="50" charset="-128"/>
              </a:rPr>
              <a:t>手順５</a:t>
            </a:r>
            <a:r>
              <a:rPr lang="en-US" altLang="ja-JP" sz="819" b="1" dirty="0">
                <a:solidFill>
                  <a:prstClr val="black"/>
                </a:solidFill>
                <a:latin typeface="BIZ UDPゴシック" panose="020B0400000000000000" pitchFamily="50" charset="-128"/>
                <a:ea typeface="BIZ UDPゴシック" panose="020B0400000000000000" pitchFamily="50" charset="-128"/>
              </a:rPr>
              <a:t>】 </a:t>
            </a:r>
            <a:r>
              <a:rPr lang="ja-JP" altLang="en-US" sz="819" b="1" dirty="0">
                <a:solidFill>
                  <a:prstClr val="black"/>
                </a:solidFill>
                <a:latin typeface="BIZ UDPゴシック" panose="020B0400000000000000" pitchFamily="50" charset="-128"/>
                <a:ea typeface="BIZ UDPゴシック" panose="020B0400000000000000" pitchFamily="50" charset="-128"/>
              </a:rPr>
              <a:t>「視聴用</a:t>
            </a:r>
            <a:r>
              <a:rPr lang="en-US" altLang="ja-JP" sz="819" b="1" dirty="0">
                <a:solidFill>
                  <a:prstClr val="black"/>
                </a:solidFill>
                <a:latin typeface="BIZ UDPゴシック" panose="020B0400000000000000" pitchFamily="50" charset="-128"/>
                <a:ea typeface="BIZ UDPゴシック" panose="020B0400000000000000" pitchFamily="50" charset="-128"/>
              </a:rPr>
              <a:t>URL</a:t>
            </a:r>
            <a:r>
              <a:rPr lang="ja-JP" altLang="en-US" sz="819" b="1" dirty="0">
                <a:solidFill>
                  <a:prstClr val="black"/>
                </a:solidFill>
                <a:latin typeface="BIZ UDPゴシック" panose="020B0400000000000000" pitchFamily="50" charset="-128"/>
                <a:ea typeface="BIZ UDPゴシック" panose="020B0400000000000000" pitchFamily="50" charset="-128"/>
              </a:rPr>
              <a:t>記載メールを受け取る」</a:t>
            </a:r>
            <a:r>
              <a:rPr lang="ja-JP" altLang="en-US" sz="819" dirty="0">
                <a:solidFill>
                  <a:prstClr val="black"/>
                </a:solidFill>
                <a:latin typeface="BIZ UDPゴシック" panose="020B0400000000000000" pitchFamily="50" charset="-128"/>
                <a:ea typeface="BIZ UDPゴシック" panose="020B0400000000000000" pitchFamily="50" charset="-128"/>
              </a:rPr>
              <a:t>セミナー配信前日までに視聴用</a:t>
            </a:r>
            <a:r>
              <a:rPr lang="en-US" altLang="ja-JP" sz="819" dirty="0">
                <a:solidFill>
                  <a:prstClr val="black"/>
                </a:solidFill>
                <a:latin typeface="BIZ UDPゴシック" panose="020B0400000000000000" pitchFamily="50" charset="-128"/>
                <a:ea typeface="BIZ UDPゴシック" panose="020B0400000000000000" pitchFamily="50" charset="-128"/>
              </a:rPr>
              <a:t>URL</a:t>
            </a:r>
            <a:r>
              <a:rPr lang="ja-JP" altLang="en-US" sz="819" dirty="0">
                <a:solidFill>
                  <a:prstClr val="black"/>
                </a:solidFill>
                <a:latin typeface="BIZ UDPゴシック" panose="020B0400000000000000" pitchFamily="50" charset="-128"/>
                <a:ea typeface="BIZ UDPゴシック" panose="020B0400000000000000" pitchFamily="50" charset="-128"/>
              </a:rPr>
              <a:t>とパスワードをメールで送付します。</a:t>
            </a:r>
          </a:p>
        </p:txBody>
      </p:sp>
      <p:sp>
        <p:nvSpPr>
          <p:cNvPr id="5" name="正方形/長方形 4">
            <a:extLst>
              <a:ext uri="{FF2B5EF4-FFF2-40B4-BE49-F238E27FC236}">
                <a16:creationId xmlns:a16="http://schemas.microsoft.com/office/drawing/2014/main" id="{7F1E7F8A-F974-4CF4-BA6B-1644F46FACDC}"/>
              </a:ext>
            </a:extLst>
          </p:cNvPr>
          <p:cNvSpPr/>
          <p:nvPr/>
        </p:nvSpPr>
        <p:spPr>
          <a:xfrm>
            <a:off x="101153" y="114889"/>
            <a:ext cx="6817620" cy="35788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defTabSz="454498">
              <a:defRPr/>
            </a:pPr>
            <a:r>
              <a:rPr kumimoji="1" lang="ja-JP" altLang="en-US" sz="1093" b="1" dirty="0">
                <a:solidFill>
                  <a:srgbClr val="000000"/>
                </a:solidFill>
                <a:latin typeface="BIZ UDPゴシック" panose="020B0400000000000000" pitchFamily="50" charset="-128"/>
                <a:ea typeface="BIZ UDPゴシック" panose="020B0400000000000000" pitchFamily="50" charset="-128"/>
              </a:rPr>
              <a:t>～受講をご希望の皆さまへ　以下のお申込み手順等をご確認のうえ、</a:t>
            </a:r>
            <a:r>
              <a:rPr kumimoji="1" lang="en-US" altLang="ja-JP" sz="1093" b="1" dirty="0">
                <a:solidFill>
                  <a:srgbClr val="000000"/>
                </a:solidFill>
                <a:latin typeface="BIZ UDPゴシック" panose="020B0400000000000000" pitchFamily="50" charset="-128"/>
                <a:ea typeface="BIZ UDPゴシック" panose="020B0400000000000000" pitchFamily="50" charset="-128"/>
              </a:rPr>
              <a:t>FAX</a:t>
            </a:r>
            <a:r>
              <a:rPr kumimoji="1" lang="ja-JP" altLang="en-US" sz="1093" b="1" dirty="0">
                <a:solidFill>
                  <a:srgbClr val="000000"/>
                </a:solidFill>
                <a:latin typeface="BIZ UDPゴシック" panose="020B0400000000000000" pitchFamily="50" charset="-128"/>
                <a:ea typeface="BIZ UDPゴシック" panose="020B0400000000000000" pitchFamily="50" charset="-128"/>
              </a:rPr>
              <a:t>・メール等でお申込みください～</a:t>
            </a:r>
            <a:endParaRPr kumimoji="1" lang="ja-JP" altLang="en-US" sz="1591" b="1" dirty="0">
              <a:solidFill>
                <a:srgbClr val="000000"/>
              </a:solidFill>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3BDBC80D-5BBD-4259-B8DB-9D81EEAD8D01}"/>
              </a:ext>
            </a:extLst>
          </p:cNvPr>
          <p:cNvSpPr/>
          <p:nvPr/>
        </p:nvSpPr>
        <p:spPr>
          <a:xfrm>
            <a:off x="1742844" y="3767675"/>
            <a:ext cx="5252316" cy="252131"/>
          </a:xfrm>
          <a:prstGeom prst="rect">
            <a:avLst/>
          </a:prstGeom>
          <a:noFill/>
          <a:ln>
            <a:noFill/>
          </a:ln>
        </p:spPr>
        <p:style>
          <a:lnRef idx="2">
            <a:schemeClr val="dk1"/>
          </a:lnRef>
          <a:fillRef idx="1">
            <a:schemeClr val="lt1"/>
          </a:fillRef>
          <a:effectRef idx="0">
            <a:schemeClr val="dk1"/>
          </a:effectRef>
          <a:fontRef idx="minor">
            <a:schemeClr val="dk1"/>
          </a:fontRef>
        </p:style>
        <p:txBody>
          <a:bodyPr lIns="0" tIns="0" rIns="0" bIns="0" rtlCol="0" anchor="ctr"/>
          <a:lstStyle/>
          <a:p>
            <a:pPr algn="ctr" defTabSz="454498">
              <a:defRPr/>
            </a:pPr>
            <a:r>
              <a:rPr lang="ja-JP" altLang="en-US" sz="1000" dirty="0">
                <a:solidFill>
                  <a:schemeClr val="tx1"/>
                </a:solidFill>
                <a:latin typeface="BIZ UDPゴシック" panose="020B0400000000000000" pitchFamily="50" charset="-128"/>
                <a:ea typeface="BIZ UDPゴシック" panose="020B0400000000000000" pitchFamily="50" charset="-128"/>
              </a:rPr>
              <a:t>次の項目は受講に必要な情報となりますので、ご記入漏れのないようお願いいたします。</a:t>
            </a:r>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68AE7B5F-209A-4135-A236-F2DF29D8F845}"/>
              </a:ext>
            </a:extLst>
          </p:cNvPr>
          <p:cNvSpPr txBox="1"/>
          <p:nvPr/>
        </p:nvSpPr>
        <p:spPr>
          <a:xfrm>
            <a:off x="101153" y="9846397"/>
            <a:ext cx="6764281" cy="353943"/>
          </a:xfrm>
          <a:prstGeom prst="rect">
            <a:avLst/>
          </a:prstGeom>
          <a:noFill/>
        </p:spPr>
        <p:txBody>
          <a:bodyPr wrap="square" rtlCol="0">
            <a:spAutoFit/>
          </a:bodyPr>
          <a:lstStyle/>
          <a:p>
            <a:pPr defTabSz="454498">
              <a:defRPr/>
            </a:pPr>
            <a:r>
              <a:rPr kumimoji="1" lang="en-US" altLang="ja-JP" sz="850" dirty="0">
                <a:solidFill>
                  <a:srgbClr val="000000"/>
                </a:solidFill>
                <a:latin typeface="BIZ UDPゴシック" panose="020B0400000000000000" pitchFamily="50" charset="-128"/>
                <a:ea typeface="BIZ UDPゴシック" panose="020B0400000000000000" pitchFamily="50" charset="-128"/>
              </a:rPr>
              <a:t>※</a:t>
            </a:r>
            <a:r>
              <a:rPr kumimoji="1" lang="ja-JP" altLang="en-US" sz="850" dirty="0">
                <a:solidFill>
                  <a:srgbClr val="000000"/>
                </a:solidFill>
                <a:latin typeface="BIZ UDPゴシック" panose="020B0400000000000000" pitchFamily="50" charset="-128"/>
                <a:ea typeface="BIZ UDPゴシック" panose="020B0400000000000000" pitchFamily="50" charset="-128"/>
              </a:rPr>
              <a:t>当センターのプライバシーポリシーに基づき、申込書等の内容は厳重に管理し、ご本人の了解なしに第三者へ提供されることはありません。</a:t>
            </a:r>
            <a:endParaRPr kumimoji="1" lang="en-US" altLang="ja-JP" sz="850" dirty="0">
              <a:solidFill>
                <a:srgbClr val="000000"/>
              </a:solidFill>
              <a:latin typeface="BIZ UDPゴシック" panose="020B0400000000000000" pitchFamily="50" charset="-128"/>
              <a:ea typeface="BIZ UDPゴシック" panose="020B0400000000000000" pitchFamily="50" charset="-128"/>
            </a:endParaRPr>
          </a:p>
          <a:p>
            <a:pPr defTabSz="454498">
              <a:defRPr/>
            </a:pPr>
            <a:r>
              <a:rPr kumimoji="1" lang="en-US" altLang="ja-JP" sz="850" dirty="0">
                <a:solidFill>
                  <a:srgbClr val="000000"/>
                </a:solidFill>
                <a:latin typeface="BIZ UDPゴシック" panose="020B0400000000000000" pitchFamily="50" charset="-128"/>
                <a:ea typeface="BIZ UDPゴシック" panose="020B0400000000000000" pitchFamily="50" charset="-128"/>
              </a:rPr>
              <a:t>※</a:t>
            </a:r>
            <a:r>
              <a:rPr kumimoji="1" lang="ja-JP" altLang="en-US" sz="850" dirty="0">
                <a:solidFill>
                  <a:srgbClr val="000000"/>
                </a:solidFill>
                <a:latin typeface="BIZ UDPゴシック" panose="020B0400000000000000" pitchFamily="50" charset="-128"/>
                <a:ea typeface="BIZ UDPゴシック" panose="020B0400000000000000" pitchFamily="50" charset="-128"/>
              </a:rPr>
              <a:t>お問合せ先等は、本案内の表面をご確認ください。</a:t>
            </a:r>
          </a:p>
        </p:txBody>
      </p:sp>
      <p:graphicFrame>
        <p:nvGraphicFramePr>
          <p:cNvPr id="8" name="表 7">
            <a:extLst>
              <a:ext uri="{FF2B5EF4-FFF2-40B4-BE49-F238E27FC236}">
                <a16:creationId xmlns:a16="http://schemas.microsoft.com/office/drawing/2014/main" id="{D10F6BA1-0CF4-E692-6DED-2A3D64497763}"/>
              </a:ext>
            </a:extLst>
          </p:cNvPr>
          <p:cNvGraphicFramePr>
            <a:graphicFrameLocks noGrp="1"/>
          </p:cNvGraphicFramePr>
          <p:nvPr/>
        </p:nvGraphicFramePr>
        <p:xfrm>
          <a:off x="2122517" y="6969957"/>
          <a:ext cx="207803" cy="478429"/>
        </p:xfrm>
        <a:graphic>
          <a:graphicData uri="http://schemas.openxmlformats.org/drawingml/2006/table">
            <a:tbl>
              <a:tblPr/>
              <a:tblGrid>
                <a:gridCol w="207803">
                  <a:extLst>
                    <a:ext uri="{9D8B030D-6E8A-4147-A177-3AD203B41FA5}">
                      <a16:colId xmlns:a16="http://schemas.microsoft.com/office/drawing/2014/main" val="3981147164"/>
                    </a:ext>
                  </a:extLst>
                </a:gridCol>
              </a:tblGrid>
              <a:tr h="478429">
                <a:tc>
                  <a:txBody>
                    <a:bodyPr/>
                    <a:lstStyle/>
                    <a:p>
                      <a:endParaRPr kumimoji="1" lang="ja-JP" altLang="en-US" sz="1500" dirty="0"/>
                    </a:p>
                  </a:txBody>
                  <a:tcPr marL="90902" marR="90902" marT="45450" marB="45450">
                    <a:lnL w="12700" cmpd="sng">
                      <a:noFill/>
                      <a:prstDash val="solid"/>
                    </a:lnL>
                    <a:lnR w="12700" cmpd="sng">
                      <a:noFill/>
                      <a:prstDash val="solid"/>
                    </a:lnR>
                    <a:lnT w="12700" cmpd="sng">
                      <a:noFill/>
                      <a:prstDash val="solid"/>
                    </a:lnT>
                    <a:lnB w="12700" cmpd="sng">
                      <a:noFill/>
                      <a:prstDash val="solid"/>
                    </a:lnB>
                  </a:tcPr>
                </a:tc>
                <a:extLst>
                  <a:ext uri="{0D108BD9-81ED-4DB2-BD59-A6C34878D82A}">
                    <a16:rowId xmlns:a16="http://schemas.microsoft.com/office/drawing/2014/main" val="287868264"/>
                  </a:ext>
                </a:extLst>
              </a:tr>
            </a:tbl>
          </a:graphicData>
        </a:graphic>
      </p:graphicFrame>
      <p:graphicFrame>
        <p:nvGraphicFramePr>
          <p:cNvPr id="11" name="表 10">
            <a:extLst>
              <a:ext uri="{FF2B5EF4-FFF2-40B4-BE49-F238E27FC236}">
                <a16:creationId xmlns:a16="http://schemas.microsoft.com/office/drawing/2014/main" id="{8A0AE361-0110-19D1-8AA4-2A7F18D75E00}"/>
              </a:ext>
            </a:extLst>
          </p:cNvPr>
          <p:cNvGraphicFramePr>
            <a:graphicFrameLocks noGrp="1"/>
          </p:cNvGraphicFramePr>
          <p:nvPr>
            <p:extLst>
              <p:ext uri="{D42A27DB-BD31-4B8C-83A1-F6EECF244321}">
                <p14:modId xmlns:p14="http://schemas.microsoft.com/office/powerpoint/2010/main" val="3565628083"/>
              </p:ext>
            </p:extLst>
          </p:nvPr>
        </p:nvGraphicFramePr>
        <p:xfrm>
          <a:off x="116393" y="2490036"/>
          <a:ext cx="6711362" cy="1087045"/>
        </p:xfrm>
        <a:graphic>
          <a:graphicData uri="http://schemas.openxmlformats.org/drawingml/2006/table">
            <a:tbl>
              <a:tblPr firstRow="1" bandRow="1">
                <a:tableStyleId>{5C22544A-7EE6-4342-B048-85BDC9FD1C3A}</a:tableStyleId>
              </a:tblPr>
              <a:tblGrid>
                <a:gridCol w="6711362">
                  <a:extLst>
                    <a:ext uri="{9D8B030D-6E8A-4147-A177-3AD203B41FA5}">
                      <a16:colId xmlns:a16="http://schemas.microsoft.com/office/drawing/2014/main" val="1696243730"/>
                    </a:ext>
                  </a:extLst>
                </a:gridCol>
              </a:tblGrid>
              <a:tr h="1087045">
                <a:tc>
                  <a:txBody>
                    <a:bodyPr/>
                    <a:lstStyle/>
                    <a:p>
                      <a:pPr marL="0" marR="0" lvl="0" indent="0" algn="l" defTabSz="701951" rtl="0" eaLnBrk="1" fontAlgn="auto" latinLnBrk="0" hangingPunct="1">
                        <a:lnSpc>
                          <a:spcPts val="2000"/>
                        </a:lnSpc>
                        <a:spcBef>
                          <a:spcPts val="0"/>
                        </a:spcBef>
                        <a:spcAft>
                          <a:spcPts val="0"/>
                        </a:spcAft>
                        <a:buClrTx/>
                        <a:buSzTx/>
                        <a:buFontTx/>
                        <a:buNone/>
                        <a:tabLst/>
                        <a:defRPr/>
                      </a:pPr>
                      <a:r>
                        <a:rPr kumimoji="1" lang="ja-JP" altLang="en-US" sz="1600" dirty="0">
                          <a:solidFill>
                            <a:schemeClr val="tx1"/>
                          </a:solidFill>
                          <a:latin typeface="BIZ UDPゴシック" panose="020B0400000000000000" pitchFamily="50" charset="-128"/>
                          <a:ea typeface="BIZ UDPゴシック" panose="020B0400000000000000" pitchFamily="50" charset="-128"/>
                        </a:rPr>
                        <a:t>「</a:t>
                      </a:r>
                      <a:r>
                        <a:rPr lang="ja-JP" altLang="en-US" sz="1600" b="1" dirty="0">
                          <a:solidFill>
                            <a:schemeClr val="tx2">
                              <a:lumMod val="50000"/>
                            </a:schemeClr>
                          </a:solidFill>
                          <a:latin typeface="BIZ UDPゴシック" panose="020B0400000000000000" pitchFamily="50" charset="-128"/>
                          <a:ea typeface="BIZ UDPゴシック" panose="020B0400000000000000" pitchFamily="50" charset="-128"/>
                        </a:rPr>
                        <a:t>訪問介護事業所の職場定着を進めるサービス提供責任者の役割</a:t>
                      </a:r>
                      <a:r>
                        <a:rPr kumimoji="1" lang="ja-JP" altLang="en-US" sz="1600" dirty="0">
                          <a:solidFill>
                            <a:schemeClr val="tx1"/>
                          </a:solidFill>
                          <a:latin typeface="BIZ UDPゴシック" panose="020B0400000000000000" pitchFamily="50" charset="-128"/>
                          <a:ea typeface="BIZ UDPゴシック" panose="020B0400000000000000" pitchFamily="50" charset="-128"/>
                        </a:rPr>
                        <a:t>」　</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nSpc>
                          <a:spcPts val="2000"/>
                        </a:lnSpc>
                      </a:pPr>
                      <a:r>
                        <a:rPr kumimoji="1" lang="ja-JP" altLang="en-US" sz="1400" dirty="0">
                          <a:solidFill>
                            <a:schemeClr val="tx1"/>
                          </a:solidFill>
                          <a:latin typeface="BIZ UDPゴシック" panose="020B0400000000000000" pitchFamily="50" charset="-128"/>
                          <a:ea typeface="BIZ UDPゴシック" panose="020B0400000000000000" pitchFamily="50" charset="-128"/>
                        </a:rPr>
                        <a:t>　　配信期間　　令和</a:t>
                      </a:r>
                      <a:r>
                        <a:rPr kumimoji="1" lang="en-US" altLang="ja-JP" sz="1400" dirty="0">
                          <a:solidFill>
                            <a:schemeClr val="tx1"/>
                          </a:solidFill>
                          <a:latin typeface="BIZ UDPゴシック" panose="020B0400000000000000" pitchFamily="50" charset="-128"/>
                          <a:ea typeface="BIZ UDPゴシック" panose="020B0400000000000000" pitchFamily="50" charset="-128"/>
                        </a:rPr>
                        <a:t>9</a:t>
                      </a:r>
                      <a:r>
                        <a:rPr kumimoji="1" lang="ja-JP" altLang="en-US" sz="1400" dirty="0">
                          <a:solidFill>
                            <a:schemeClr val="tx1"/>
                          </a:solidFill>
                          <a:latin typeface="BIZ UDPゴシック" panose="020B0400000000000000" pitchFamily="50" charset="-128"/>
                          <a:ea typeface="BIZ UDPゴシック" panose="020B0400000000000000" pitchFamily="50" charset="-128"/>
                        </a:rPr>
                        <a:t>年２月１２日（金）</a:t>
                      </a:r>
                      <a:r>
                        <a:rPr kumimoji="1" lang="en-US" altLang="ja-JP" sz="1400" dirty="0">
                          <a:solidFill>
                            <a:schemeClr val="tx1"/>
                          </a:solidFill>
                          <a:latin typeface="BIZ UDPゴシック" panose="020B0400000000000000" pitchFamily="50" charset="-128"/>
                          <a:ea typeface="BIZ UDPゴシック" panose="020B0400000000000000" pitchFamily="50" charset="-128"/>
                        </a:rPr>
                        <a:t>10</a:t>
                      </a:r>
                      <a:r>
                        <a:rPr kumimoji="1" lang="ja-JP" altLang="en-US" sz="1400" dirty="0">
                          <a:solidFill>
                            <a:schemeClr val="tx1"/>
                          </a:solidFill>
                          <a:latin typeface="BIZ UDPゴシック" panose="020B0400000000000000" pitchFamily="50" charset="-128"/>
                          <a:ea typeface="BIZ UDPゴシック" panose="020B0400000000000000" pitchFamily="50" charset="-128"/>
                        </a:rPr>
                        <a:t>時から令和</a:t>
                      </a:r>
                      <a:r>
                        <a:rPr kumimoji="1" lang="en-US" altLang="ja-JP" sz="1400" dirty="0">
                          <a:solidFill>
                            <a:schemeClr val="tx1"/>
                          </a:solidFill>
                          <a:latin typeface="BIZ UDPゴシック" panose="020B0400000000000000" pitchFamily="50" charset="-128"/>
                          <a:ea typeface="BIZ UDPゴシック" panose="020B0400000000000000" pitchFamily="50" charset="-128"/>
                        </a:rPr>
                        <a:t>9</a:t>
                      </a:r>
                      <a:r>
                        <a:rPr kumimoji="1" lang="ja-JP" altLang="en-US" sz="1400" dirty="0">
                          <a:solidFill>
                            <a:schemeClr val="tx1"/>
                          </a:solidFill>
                          <a:latin typeface="BIZ UDPゴシック" panose="020B0400000000000000" pitchFamily="50" charset="-128"/>
                          <a:ea typeface="BIZ UDPゴシック" panose="020B0400000000000000" pitchFamily="50" charset="-128"/>
                        </a:rPr>
                        <a:t>年２月２５日（木）</a:t>
                      </a:r>
                      <a:r>
                        <a:rPr kumimoji="1" lang="en-US" altLang="ja-JP" sz="1400" dirty="0">
                          <a:solidFill>
                            <a:schemeClr val="tx1"/>
                          </a:solidFill>
                          <a:latin typeface="BIZ UDPゴシック" panose="020B0400000000000000" pitchFamily="50" charset="-128"/>
                          <a:ea typeface="BIZ UDPゴシック" panose="020B0400000000000000" pitchFamily="50" charset="-128"/>
                        </a:rPr>
                        <a:t>17</a:t>
                      </a:r>
                      <a:r>
                        <a:rPr kumimoji="1" lang="ja-JP" altLang="en-US" sz="1400" dirty="0">
                          <a:solidFill>
                            <a:schemeClr val="tx1"/>
                          </a:solidFill>
                          <a:latin typeface="BIZ UDPゴシック" panose="020B0400000000000000" pitchFamily="50" charset="-128"/>
                          <a:ea typeface="BIZ UDPゴシック" panose="020B0400000000000000" pitchFamily="50" charset="-128"/>
                        </a:rPr>
                        <a:t>時まで</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a:lnSpc>
                          <a:spcPts val="2000"/>
                        </a:lnSpc>
                      </a:pPr>
                      <a:r>
                        <a:rPr kumimoji="1" lang="ja-JP" altLang="en-US" sz="1400" dirty="0">
                          <a:solidFill>
                            <a:schemeClr val="tx1"/>
                          </a:solidFill>
                          <a:latin typeface="BIZ UDPゴシック" panose="020B0400000000000000" pitchFamily="50" charset="-128"/>
                          <a:ea typeface="BIZ UDPゴシック" panose="020B0400000000000000" pitchFamily="50" charset="-128"/>
                        </a:rPr>
                        <a:t>　　受講料</a:t>
                      </a:r>
                      <a:r>
                        <a:rPr kumimoji="1" lang="ja-JP" altLang="en-US" sz="1000" b="1" dirty="0">
                          <a:solidFill>
                            <a:schemeClr val="tx1"/>
                          </a:solidFill>
                          <a:latin typeface="BIZ UDPゴシック" panose="020B0400000000000000" pitchFamily="50" charset="-128"/>
                          <a:ea typeface="BIZ UDPゴシック" panose="020B0400000000000000" pitchFamily="50" charset="-128"/>
                        </a:rPr>
                        <a:t>（１名あたり）  　　</a:t>
                      </a:r>
                      <a:r>
                        <a:rPr kumimoji="1" lang="ja-JP" altLang="en-US" sz="1400" dirty="0">
                          <a:solidFill>
                            <a:schemeClr val="tx1"/>
                          </a:solidFill>
                          <a:latin typeface="BIZ UDPゴシック" panose="020B0400000000000000" pitchFamily="50" charset="-128"/>
                          <a:ea typeface="BIZ UDPゴシック" panose="020B0400000000000000" pitchFamily="50" charset="-128"/>
                        </a:rPr>
                        <a:t>一般　</a:t>
                      </a:r>
                      <a:r>
                        <a:rPr kumimoji="1" lang="en-US" altLang="ja-JP" sz="1400" dirty="0">
                          <a:solidFill>
                            <a:schemeClr val="tx1"/>
                          </a:solidFill>
                          <a:latin typeface="BIZ UDPゴシック" panose="020B0400000000000000" pitchFamily="50" charset="-128"/>
                          <a:ea typeface="BIZ UDPゴシック" panose="020B0400000000000000" pitchFamily="50" charset="-128"/>
                        </a:rPr>
                        <a:t>3,100</a:t>
                      </a:r>
                      <a:r>
                        <a:rPr kumimoji="1" lang="ja-JP" altLang="en-US" sz="1400" dirty="0">
                          <a:solidFill>
                            <a:schemeClr val="tx1"/>
                          </a:solidFill>
                          <a:latin typeface="BIZ UDPゴシック" panose="020B0400000000000000" pitchFamily="50" charset="-128"/>
                          <a:ea typeface="BIZ UDPゴシック" panose="020B0400000000000000" pitchFamily="50" charset="-128"/>
                        </a:rPr>
                        <a:t>円（税込）　　賛助会員　</a:t>
                      </a:r>
                      <a:r>
                        <a:rPr kumimoji="1" lang="en-US" altLang="ja-JP" sz="1400" dirty="0">
                          <a:solidFill>
                            <a:schemeClr val="tx1"/>
                          </a:solidFill>
                          <a:latin typeface="BIZ UDPゴシック" panose="020B0400000000000000" pitchFamily="50" charset="-128"/>
                          <a:ea typeface="BIZ UDPゴシック" panose="020B0400000000000000" pitchFamily="50" charset="-128"/>
                        </a:rPr>
                        <a:t>2,200</a:t>
                      </a:r>
                      <a:r>
                        <a:rPr kumimoji="1" lang="ja-JP" altLang="en-US" sz="1400" dirty="0">
                          <a:solidFill>
                            <a:schemeClr val="tx1"/>
                          </a:solidFill>
                          <a:latin typeface="BIZ UDPゴシック" panose="020B0400000000000000" pitchFamily="50" charset="-128"/>
                          <a:ea typeface="BIZ UDPゴシック" panose="020B0400000000000000" pitchFamily="50" charset="-128"/>
                        </a:rPr>
                        <a:t>円（税込）</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a:lnSpc>
                          <a:spcPct val="100000"/>
                        </a:lnSpc>
                      </a:pPr>
                      <a:r>
                        <a:rPr kumimoji="1" lang="ja-JP" altLang="en-US" sz="1400" dirty="0">
                          <a:solidFill>
                            <a:schemeClr val="tx1"/>
                          </a:solidFill>
                          <a:latin typeface="BIZ UDPゴシック" panose="020B0400000000000000" pitchFamily="50" charset="-128"/>
                          <a:ea typeface="BIZ UDPゴシック" panose="020B0400000000000000" pitchFamily="50" charset="-128"/>
                        </a:rPr>
                        <a:t>　　</a:t>
                      </a:r>
                      <a:r>
                        <a:rPr kumimoji="1" lang="ja-JP" altLang="en-US" sz="1400" dirty="0">
                          <a:solidFill>
                            <a:srgbClr val="FF0000"/>
                          </a:solidFill>
                          <a:latin typeface="BIZ UDPゴシック" panose="020B0400000000000000" pitchFamily="50" charset="-128"/>
                          <a:ea typeface="BIZ UDPゴシック" panose="020B0400000000000000" pitchFamily="50" charset="-128"/>
                        </a:rPr>
                        <a:t>　</a:t>
                      </a:r>
                      <a:r>
                        <a:rPr kumimoji="1" lang="en-US" altLang="ja-JP" sz="1100" dirty="0">
                          <a:solidFill>
                            <a:srgbClr val="FF0000"/>
                          </a:solidFill>
                          <a:latin typeface="BIZ UDPゴシック" panose="020B0400000000000000" pitchFamily="50" charset="-128"/>
                          <a:ea typeface="BIZ UDPゴシック" panose="020B0400000000000000" pitchFamily="50" charset="-128"/>
                        </a:rPr>
                        <a:t>※</a:t>
                      </a:r>
                      <a:r>
                        <a:rPr kumimoji="1" lang="ja-JP" altLang="en-US" sz="1100" dirty="0">
                          <a:solidFill>
                            <a:srgbClr val="FF0000"/>
                          </a:solidFill>
                          <a:latin typeface="BIZ UDPゴシック" panose="020B0400000000000000" pitchFamily="50" charset="-128"/>
                          <a:ea typeface="BIZ UDPゴシック" panose="020B0400000000000000" pitchFamily="50" charset="-128"/>
                        </a:rPr>
                        <a:t>　本セミナーの受講対象者については、経営者、管理者等向けとなります。</a:t>
                      </a:r>
                      <a:r>
                        <a:rPr kumimoji="1" lang="ja-JP" altLang="en-US" sz="800" dirty="0">
                          <a:solidFill>
                            <a:srgbClr val="FF0000"/>
                          </a:solidFill>
                          <a:latin typeface="BIZ UDPゴシック" panose="020B0400000000000000" pitchFamily="50" charset="-128"/>
                          <a:ea typeface="BIZ UDPゴシック" panose="020B0400000000000000" pitchFamily="50" charset="-128"/>
                        </a:rPr>
                        <a:t> 　　　　　　　　　　　　　　　</a:t>
                      </a:r>
                      <a:r>
                        <a:rPr kumimoji="1" lang="en-US" altLang="ja-JP" sz="800" dirty="0">
                          <a:solidFill>
                            <a:srgbClr val="FF0000"/>
                          </a:solidFill>
                          <a:latin typeface="BIZ UDPゴシック" panose="020B0400000000000000" pitchFamily="50" charset="-128"/>
                          <a:ea typeface="BIZ UDPゴシック" panose="020B0400000000000000" pitchFamily="50" charset="-128"/>
                        </a:rPr>
                        <a:t>202610</a:t>
                      </a:r>
                      <a:endParaRPr kumimoji="1" lang="ja-JP" altLang="en-US" sz="1000" dirty="0">
                        <a:solidFill>
                          <a:srgbClr val="FF0000"/>
                        </a:solidFill>
                        <a:latin typeface="BIZ UDPゴシック" panose="020B0400000000000000" pitchFamily="50" charset="-128"/>
                        <a:ea typeface="BIZ UDPゴシック" panose="020B0400000000000000" pitchFamily="50" charset="-128"/>
                      </a:endParaRPr>
                    </a:p>
                  </a:txBody>
                  <a:tcPr marL="90902" marR="90902" marT="45450" marB="45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2771676"/>
                  </a:ext>
                </a:extLst>
              </a:tr>
            </a:tbl>
          </a:graphicData>
        </a:graphic>
      </p:graphicFrame>
      <p:sp>
        <p:nvSpPr>
          <p:cNvPr id="13" name="テキスト ボックス 12">
            <a:extLst>
              <a:ext uri="{FF2B5EF4-FFF2-40B4-BE49-F238E27FC236}">
                <a16:creationId xmlns:a16="http://schemas.microsoft.com/office/drawing/2014/main" id="{D0EBA91C-B142-718A-C591-5FF9D516A924}"/>
              </a:ext>
            </a:extLst>
          </p:cNvPr>
          <p:cNvSpPr txBox="1"/>
          <p:nvPr/>
        </p:nvSpPr>
        <p:spPr>
          <a:xfrm>
            <a:off x="245933" y="3643833"/>
            <a:ext cx="1331407" cy="369332"/>
          </a:xfrm>
          <a:prstGeom prst="rect">
            <a:avLst/>
          </a:prstGeom>
          <a:noFill/>
        </p:spPr>
        <p:txBody>
          <a:bodyPr wrap="square" rtlCol="0">
            <a:spAutoFit/>
          </a:bodyPr>
          <a:lstStyle/>
          <a:p>
            <a:r>
              <a:rPr kumimoji="1" lang="ja-JP" altLang="en-US" dirty="0"/>
              <a:t>受講申込書</a:t>
            </a:r>
          </a:p>
        </p:txBody>
      </p:sp>
      <p:sp>
        <p:nvSpPr>
          <p:cNvPr id="14" name="正方形/長方形 13">
            <a:extLst>
              <a:ext uri="{FF2B5EF4-FFF2-40B4-BE49-F238E27FC236}">
                <a16:creationId xmlns:a16="http://schemas.microsoft.com/office/drawing/2014/main" id="{FDD0D12B-9FB5-50A7-34EC-D3463335008F}"/>
              </a:ext>
            </a:extLst>
          </p:cNvPr>
          <p:cNvSpPr/>
          <p:nvPr/>
        </p:nvSpPr>
        <p:spPr>
          <a:xfrm>
            <a:off x="154072" y="8016239"/>
            <a:ext cx="6764700" cy="1761685"/>
          </a:xfrm>
          <a:prstGeom prst="rect">
            <a:avLst/>
          </a:prstGeom>
          <a:noFill/>
          <a:ln w="12700" cap="flat" cmpd="sng" algn="ctr">
            <a:solidFill>
              <a:sysClr val="windowText" lastClr="000000"/>
            </a:solidFill>
            <a:prstDash val="solid"/>
            <a:miter lim="800000"/>
          </a:ln>
          <a:effectLst/>
        </p:spPr>
        <p:txBody>
          <a:bodyPr tIns="77254" rtlCol="0" anchor="ctr"/>
          <a:lstStyle/>
          <a:p>
            <a:pPr defTabSz="490539">
              <a:lnSpc>
                <a:spcPts val="800"/>
              </a:lnSpc>
              <a:defRPr/>
            </a:pPr>
            <a:r>
              <a:rPr kumimoji="1" lang="ja-JP" altLang="en-US" sz="1000" b="1" kern="0" dirty="0">
                <a:solidFill>
                  <a:prstClr val="black"/>
                </a:solidFill>
                <a:latin typeface="BIZ UDPゴシック" panose="020B0400000000000000" pitchFamily="50" charset="-128"/>
                <a:ea typeface="BIZ UDPゴシック" panose="020B0400000000000000" pitchFamily="50" charset="-128"/>
              </a:rPr>
              <a:t>＜</a:t>
            </a:r>
            <a:r>
              <a:rPr kumimoji="1" lang="en-US" altLang="ja-JP" sz="1000" b="1" kern="0" dirty="0">
                <a:solidFill>
                  <a:prstClr val="black"/>
                </a:solidFill>
                <a:latin typeface="BIZ UDPゴシック" panose="020B0400000000000000" pitchFamily="50" charset="-128"/>
                <a:ea typeface="BIZ UDPゴシック" panose="020B0400000000000000" pitchFamily="50" charset="-128"/>
              </a:rPr>
              <a:t>WEB</a:t>
            </a:r>
            <a:r>
              <a:rPr kumimoji="1" lang="ja-JP" altLang="en-US" sz="1000" b="1" kern="0" dirty="0">
                <a:solidFill>
                  <a:prstClr val="black"/>
                </a:solidFill>
                <a:latin typeface="BIZ UDPゴシック" panose="020B0400000000000000" pitchFamily="50" charset="-128"/>
                <a:ea typeface="BIZ UDPゴシック" panose="020B0400000000000000" pitchFamily="50" charset="-128"/>
              </a:rPr>
              <a:t>セミナー受講における禁止事項及び注意事項＞　</a:t>
            </a:r>
            <a:r>
              <a:rPr kumimoji="1" lang="en-US" altLang="ja-JP" sz="1000" b="1" kern="0" dirty="0">
                <a:solidFill>
                  <a:prstClr val="black"/>
                </a:solidFill>
                <a:latin typeface="BIZ UDPゴシック" panose="020B0400000000000000" pitchFamily="50" charset="-128"/>
                <a:ea typeface="BIZ UDPゴシック" panose="020B0400000000000000" pitchFamily="50" charset="-128"/>
              </a:rPr>
              <a:t>※</a:t>
            </a:r>
            <a:r>
              <a:rPr kumimoji="1" lang="ja-JP" altLang="en-US" sz="1000" b="1" kern="0" dirty="0">
                <a:solidFill>
                  <a:prstClr val="black"/>
                </a:solidFill>
                <a:latin typeface="BIZ UDPゴシック" panose="020B0400000000000000" pitchFamily="50" charset="-128"/>
                <a:ea typeface="BIZ UDPゴシック" panose="020B0400000000000000" pitchFamily="50" charset="-128"/>
              </a:rPr>
              <a:t>お申込みの際は必ずご確認、ご同意をお願いします。</a:t>
            </a:r>
          </a:p>
          <a:p>
            <a:pPr defTabSz="490539">
              <a:defRPr/>
            </a:pPr>
            <a:r>
              <a:rPr kumimoji="1" lang="ja-JP" altLang="en-US" sz="858" b="1" kern="0" dirty="0">
                <a:solidFill>
                  <a:prstClr val="black"/>
                </a:solidFill>
                <a:latin typeface="BIZ UDPゴシック" panose="020B0400000000000000" pitchFamily="50" charset="-128"/>
                <a:ea typeface="BIZ UDPゴシック" panose="020B0400000000000000" pitchFamily="50" charset="-128"/>
              </a:rPr>
              <a:t>◆禁止事項◆</a:t>
            </a:r>
          </a:p>
          <a:p>
            <a:pPr marL="95250" defTabSz="490539">
              <a:tabLst>
                <a:tab pos="95250" algn="l"/>
              </a:tabLst>
              <a:defRPr/>
            </a:pPr>
            <a:r>
              <a:rPr kumimoji="1" lang="ja-JP" altLang="en-US" sz="751" kern="0" dirty="0">
                <a:solidFill>
                  <a:prstClr val="black"/>
                </a:solidFill>
                <a:latin typeface="BIZ UDPゴシック" panose="020B0400000000000000" pitchFamily="50" charset="-128"/>
                <a:ea typeface="BIZ UDPゴシック" panose="020B0400000000000000" pitchFamily="50" charset="-128"/>
              </a:rPr>
              <a:t>●本</a:t>
            </a:r>
            <a:r>
              <a:rPr kumimoji="1" lang="en-US" altLang="ja-JP" sz="751" kern="0" dirty="0">
                <a:solidFill>
                  <a:prstClr val="black"/>
                </a:solidFill>
                <a:latin typeface="BIZ UDPゴシック" panose="020B0400000000000000" pitchFamily="50" charset="-128"/>
                <a:ea typeface="BIZ UDPゴシック" panose="020B0400000000000000" pitchFamily="50" charset="-128"/>
              </a:rPr>
              <a:t>WEB</a:t>
            </a:r>
            <a:r>
              <a:rPr kumimoji="1" lang="ja-JP" altLang="en-US" sz="751" kern="0" dirty="0">
                <a:solidFill>
                  <a:prstClr val="black"/>
                </a:solidFill>
                <a:latin typeface="BIZ UDPゴシック" panose="020B0400000000000000" pitchFamily="50" charset="-128"/>
                <a:ea typeface="BIZ UDPゴシック" panose="020B0400000000000000" pitchFamily="50" charset="-128"/>
              </a:rPr>
              <a:t>セミナーの視聴用</a:t>
            </a:r>
            <a:r>
              <a:rPr kumimoji="1" lang="en-US" altLang="ja-JP" sz="751" kern="0" dirty="0">
                <a:solidFill>
                  <a:prstClr val="black"/>
                </a:solidFill>
                <a:latin typeface="BIZ UDPゴシック" panose="020B0400000000000000" pitchFamily="50" charset="-128"/>
                <a:ea typeface="BIZ UDPゴシック" panose="020B0400000000000000" pitchFamily="50" charset="-128"/>
              </a:rPr>
              <a:t>URL</a:t>
            </a:r>
            <a:r>
              <a:rPr kumimoji="1" lang="ja-JP" altLang="en-US" sz="751" kern="0" dirty="0">
                <a:solidFill>
                  <a:prstClr val="black"/>
                </a:solidFill>
                <a:latin typeface="BIZ UDPゴシック" panose="020B0400000000000000" pitchFamily="50" charset="-128"/>
                <a:ea typeface="BIZ UDPゴシック" panose="020B0400000000000000" pitchFamily="50" charset="-128"/>
              </a:rPr>
              <a:t>とパスワード等の第三者への転用、貸与。●本</a:t>
            </a:r>
            <a:r>
              <a:rPr kumimoji="1" lang="en-US" altLang="ja-JP" sz="751" kern="0" dirty="0">
                <a:solidFill>
                  <a:prstClr val="black"/>
                </a:solidFill>
                <a:latin typeface="BIZ UDPゴシック" panose="020B0400000000000000" pitchFamily="50" charset="-128"/>
                <a:ea typeface="BIZ UDPゴシック" panose="020B0400000000000000" pitchFamily="50" charset="-128"/>
              </a:rPr>
              <a:t>WEB</a:t>
            </a:r>
            <a:r>
              <a:rPr kumimoji="1" lang="ja-JP" altLang="en-US" sz="751" kern="0" dirty="0">
                <a:solidFill>
                  <a:prstClr val="black"/>
                </a:solidFill>
                <a:latin typeface="BIZ UDPゴシック" panose="020B0400000000000000" pitchFamily="50" charset="-128"/>
                <a:ea typeface="BIZ UDPゴシック" panose="020B0400000000000000" pitchFamily="50" charset="-128"/>
              </a:rPr>
              <a:t>セミナーの</a:t>
            </a:r>
            <a:r>
              <a:rPr kumimoji="1" lang="en-US" altLang="ja-JP" sz="751" kern="0" dirty="0">
                <a:solidFill>
                  <a:prstClr val="black"/>
                </a:solidFill>
                <a:latin typeface="BIZ UDPゴシック" panose="020B0400000000000000" pitchFamily="50" charset="-128"/>
                <a:ea typeface="BIZ UDPゴシック" panose="020B0400000000000000" pitchFamily="50" charset="-128"/>
              </a:rPr>
              <a:t>SNS</a:t>
            </a:r>
            <a:r>
              <a:rPr kumimoji="1" lang="ja-JP" altLang="en-US" sz="751" kern="0" dirty="0">
                <a:solidFill>
                  <a:prstClr val="black"/>
                </a:solidFill>
                <a:latin typeface="BIZ UDPゴシック" panose="020B0400000000000000" pitchFamily="50" charset="-128"/>
                <a:ea typeface="BIZ UDPゴシック" panose="020B0400000000000000" pitchFamily="50" charset="-128"/>
              </a:rPr>
              <a:t>上への掲載。●本</a:t>
            </a:r>
            <a:r>
              <a:rPr kumimoji="1" lang="en-US" altLang="ja-JP" sz="751" kern="0" dirty="0">
                <a:solidFill>
                  <a:prstClr val="black"/>
                </a:solidFill>
                <a:latin typeface="BIZ UDPゴシック" panose="020B0400000000000000" pitchFamily="50" charset="-128"/>
                <a:ea typeface="BIZ UDPゴシック" panose="020B0400000000000000" pitchFamily="50" charset="-128"/>
              </a:rPr>
              <a:t>WEB</a:t>
            </a:r>
            <a:r>
              <a:rPr kumimoji="1" lang="ja-JP" altLang="en-US" sz="751" kern="0" dirty="0">
                <a:solidFill>
                  <a:prstClr val="black"/>
                </a:solidFill>
                <a:latin typeface="BIZ UDPゴシック" panose="020B0400000000000000" pitchFamily="50" charset="-128"/>
                <a:ea typeface="BIZ UDPゴシック" panose="020B0400000000000000" pitchFamily="50" charset="-128"/>
              </a:rPr>
              <a:t>セミナーに係る著作権を侵害する行為●本</a:t>
            </a:r>
            <a:r>
              <a:rPr kumimoji="1" lang="en-US" altLang="ja-JP" sz="751" kern="0" dirty="0">
                <a:solidFill>
                  <a:prstClr val="black"/>
                </a:solidFill>
                <a:latin typeface="BIZ UDPゴシック" panose="020B0400000000000000" pitchFamily="50" charset="-128"/>
                <a:ea typeface="BIZ UDPゴシック" panose="020B0400000000000000" pitchFamily="50" charset="-128"/>
              </a:rPr>
              <a:t>WEB</a:t>
            </a:r>
            <a:r>
              <a:rPr kumimoji="1" lang="ja-JP" altLang="en-US" sz="751" kern="0" dirty="0">
                <a:solidFill>
                  <a:prstClr val="black"/>
                </a:solidFill>
                <a:latin typeface="BIZ UDPゴシック" panose="020B0400000000000000" pitchFamily="50" charset="-128"/>
                <a:ea typeface="BIZ UDPゴシック" panose="020B0400000000000000" pitchFamily="50" charset="-128"/>
              </a:rPr>
              <a:t>セミナーの録画・録音・撮影、スクリーンショットやダウンロードおよび資料の無断複写や転用、転載等。</a:t>
            </a:r>
          </a:p>
          <a:p>
            <a:pPr defTabSz="490539">
              <a:defRPr/>
            </a:pPr>
            <a:r>
              <a:rPr kumimoji="1" lang="ja-JP" altLang="en-US" sz="858" b="1" kern="0" dirty="0">
                <a:solidFill>
                  <a:prstClr val="black"/>
                </a:solidFill>
                <a:latin typeface="BIZ UDPゴシック" panose="020B0400000000000000" pitchFamily="50" charset="-128"/>
                <a:ea typeface="BIZ UDPゴシック" panose="020B0400000000000000" pitchFamily="50" charset="-128"/>
              </a:rPr>
              <a:t>◆注意事項◆</a:t>
            </a:r>
          </a:p>
          <a:p>
            <a:pPr marL="192088" indent="-96838" defTabSz="490539">
              <a:tabLst>
                <a:tab pos="206375" algn="l"/>
              </a:tabLst>
              <a:defRPr/>
            </a:pPr>
            <a:r>
              <a:rPr kumimoji="1" lang="ja-JP" altLang="en-US" sz="751" kern="0" dirty="0">
                <a:solidFill>
                  <a:prstClr val="black"/>
                </a:solidFill>
                <a:latin typeface="BIZ UDPゴシック" panose="020B0400000000000000" pitchFamily="50" charset="-128"/>
                <a:ea typeface="BIZ UDPゴシック" panose="020B0400000000000000" pitchFamily="50" charset="-128"/>
              </a:rPr>
              <a:t>●</a:t>
            </a:r>
            <a:r>
              <a:rPr kumimoji="1" lang="en-US" altLang="ja-JP" sz="751" kern="0" dirty="0">
                <a:solidFill>
                  <a:prstClr val="black"/>
                </a:solidFill>
                <a:latin typeface="BIZ UDPゴシック" panose="020B0400000000000000" pitchFamily="50" charset="-128"/>
                <a:ea typeface="BIZ UDPゴシック" panose="020B0400000000000000" pitchFamily="50" charset="-128"/>
              </a:rPr>
              <a:t>WEB</a:t>
            </a:r>
            <a:r>
              <a:rPr kumimoji="1" lang="ja-JP" altLang="en-US" sz="751" kern="0" dirty="0">
                <a:solidFill>
                  <a:prstClr val="black"/>
                </a:solidFill>
                <a:latin typeface="BIZ UDPゴシック" panose="020B0400000000000000" pitchFamily="50" charset="-128"/>
                <a:ea typeface="BIZ UDPゴシック" panose="020B0400000000000000" pitchFamily="50" charset="-128"/>
              </a:rPr>
              <a:t>セミナーの視聴の際、インターネット利用環境等についてのご質問はお受けできかねますので、予めご了承ください。</a:t>
            </a:r>
          </a:p>
          <a:p>
            <a:pPr marL="192088" indent="-96838" defTabSz="490539">
              <a:tabLst>
                <a:tab pos="206375" algn="l"/>
              </a:tabLst>
              <a:defRPr/>
            </a:pPr>
            <a:r>
              <a:rPr kumimoji="1" lang="ja-JP" altLang="en-US" sz="751" kern="0" dirty="0">
                <a:solidFill>
                  <a:prstClr val="black"/>
                </a:solidFill>
                <a:latin typeface="BIZ UDPゴシック" panose="020B0400000000000000" pitchFamily="50" charset="-128"/>
                <a:ea typeface="BIZ UDPゴシック" panose="020B0400000000000000" pitchFamily="50" charset="-128"/>
              </a:rPr>
              <a:t>●受講に必要な機材や通信費は受講者様でご負担ください。スマートフォン等による視聴は、パケット通信料定額制に加入していない場合、特にご注意ください。</a:t>
            </a:r>
          </a:p>
          <a:p>
            <a:pPr marL="192088" indent="-96838" defTabSz="490539">
              <a:tabLst>
                <a:tab pos="206375" algn="l"/>
              </a:tabLst>
              <a:defRPr/>
            </a:pPr>
            <a:r>
              <a:rPr kumimoji="1" lang="ja-JP" altLang="en-US" sz="751" kern="0" dirty="0">
                <a:solidFill>
                  <a:prstClr val="black"/>
                </a:solidFill>
                <a:latin typeface="BIZ UDPゴシック" panose="020B0400000000000000" pitchFamily="50" charset="-128"/>
                <a:ea typeface="BIZ UDPゴシック" panose="020B0400000000000000" pitchFamily="50" charset="-128"/>
              </a:rPr>
              <a:t>●</a:t>
            </a:r>
            <a:r>
              <a:rPr kumimoji="1" lang="en-US" altLang="ja-JP" sz="751" kern="0" dirty="0">
                <a:solidFill>
                  <a:prstClr val="black"/>
                </a:solidFill>
                <a:latin typeface="BIZ UDPゴシック" panose="020B0400000000000000" pitchFamily="50" charset="-128"/>
                <a:ea typeface="BIZ UDPゴシック" panose="020B0400000000000000" pitchFamily="50" charset="-128"/>
              </a:rPr>
              <a:t>WEB</a:t>
            </a:r>
            <a:r>
              <a:rPr kumimoji="1" lang="ja-JP" altLang="en-US" sz="751" kern="0" dirty="0">
                <a:solidFill>
                  <a:prstClr val="black"/>
                </a:solidFill>
                <a:latin typeface="BIZ UDPゴシック" panose="020B0400000000000000" pitchFamily="50" charset="-128"/>
                <a:ea typeface="BIZ UDPゴシック" panose="020B0400000000000000" pitchFamily="50" charset="-128"/>
              </a:rPr>
              <a:t>セミナー視聴の際、</a:t>
            </a:r>
            <a:r>
              <a:rPr kumimoji="1" lang="en-US" altLang="ja-JP" sz="751" kern="0" dirty="0">
                <a:solidFill>
                  <a:prstClr val="black"/>
                </a:solidFill>
                <a:latin typeface="BIZ UDPゴシック" panose="020B0400000000000000" pitchFamily="50" charset="-128"/>
                <a:ea typeface="BIZ UDPゴシック" panose="020B0400000000000000" pitchFamily="50" charset="-128"/>
              </a:rPr>
              <a:t>PC</a:t>
            </a:r>
            <a:r>
              <a:rPr kumimoji="1" lang="ja-JP" altLang="en-US" sz="751" kern="0" dirty="0">
                <a:solidFill>
                  <a:prstClr val="black"/>
                </a:solidFill>
                <a:latin typeface="BIZ UDPゴシック" panose="020B0400000000000000" pitchFamily="50" charset="-128"/>
                <a:ea typeface="BIZ UDPゴシック" panose="020B0400000000000000" pitchFamily="50" charset="-128"/>
              </a:rPr>
              <a:t>ウイルスに感染した場合、当センターで責任は負いかねますので、視聴する端末等のセキュリティ対策は受講者様で行っていただくようお願いします。なお、受講者様の機材や通信環境が原因で当センターのシステムが</a:t>
            </a:r>
            <a:r>
              <a:rPr kumimoji="1" lang="en-US" altLang="ja-JP" sz="751" kern="0" dirty="0">
                <a:solidFill>
                  <a:prstClr val="black"/>
                </a:solidFill>
                <a:latin typeface="BIZ UDPゴシック" panose="020B0400000000000000" pitchFamily="50" charset="-128"/>
                <a:ea typeface="BIZ UDPゴシック" panose="020B0400000000000000" pitchFamily="50" charset="-128"/>
              </a:rPr>
              <a:t>PC</a:t>
            </a:r>
            <a:r>
              <a:rPr kumimoji="1" lang="ja-JP" altLang="en-US" sz="751" kern="0" dirty="0">
                <a:solidFill>
                  <a:prstClr val="black"/>
                </a:solidFill>
                <a:latin typeface="BIZ UDPゴシック" panose="020B0400000000000000" pitchFamily="50" charset="-128"/>
                <a:ea typeface="BIZ UDPゴシック" panose="020B0400000000000000" pitchFamily="50" charset="-128"/>
              </a:rPr>
              <a:t>ウイルスに感染し損害が発生した場合、当該受講者様に賠償責任を取っていただくことがあります。</a:t>
            </a:r>
          </a:p>
          <a:p>
            <a:pPr marL="192088" indent="-96838" defTabSz="490539">
              <a:tabLst>
                <a:tab pos="206375" algn="l"/>
              </a:tabLst>
              <a:defRPr/>
            </a:pPr>
            <a:r>
              <a:rPr kumimoji="1" lang="ja-JP" altLang="en-US" sz="751" kern="0" dirty="0">
                <a:solidFill>
                  <a:prstClr val="black"/>
                </a:solidFill>
                <a:latin typeface="BIZ UDPゴシック" panose="020B0400000000000000" pitchFamily="50" charset="-128"/>
                <a:ea typeface="BIZ UDPゴシック" panose="020B0400000000000000" pitchFamily="50" charset="-128"/>
              </a:rPr>
              <a:t>●当センターの都合で配信不可となった場合は、電話等でご本人に連絡の上、お振込額を返金いたします。その際の返金に係る振込手数料は当センターにて負担いたします。</a:t>
            </a:r>
          </a:p>
        </p:txBody>
      </p:sp>
    </p:spTree>
    <p:extLst>
      <p:ext uri="{BB962C8B-B14F-4D97-AF65-F5344CB8AC3E}">
        <p14:creationId xmlns:p14="http://schemas.microsoft.com/office/powerpoint/2010/main" val="476876164"/>
      </p:ext>
    </p:extLst>
  </p:cSld>
  <p:clrMapOvr>
    <a:masterClrMapping/>
  </p:clrMapOvr>
</p:sld>
</file>

<file path=ppt/theme/theme1.xml><?xml version="1.0" encoding="utf-8"?>
<a:theme xmlns:a="http://schemas.openxmlformats.org/drawingml/2006/main" name="11">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D14BBAA0-EBDA-4F80-B5E5-6A060B58EB30}" vid="{E91C9F3B-FA2D-4D28-9E30-9B6A997020B2}"/>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天空</Template>
  <TotalTime>1711</TotalTime>
  <Words>1336</Words>
  <Application>Microsoft Office PowerPoint</Application>
  <PresentationFormat>ユーザー設定</PresentationFormat>
  <Paragraphs>102</Paragraphs>
  <Slides>2</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2</vt:i4>
      </vt:variant>
    </vt:vector>
  </HeadingPairs>
  <TitlesOfParts>
    <vt:vector size="12" baseType="lpstr">
      <vt:lpstr>BIZ UDPゴシック</vt:lpstr>
      <vt:lpstr>ＭＳ ゴシック</vt:lpstr>
      <vt:lpstr>メイリオ</vt:lpstr>
      <vt:lpstr>游ゴシック</vt:lpstr>
      <vt:lpstr>游ゴシック Light</vt:lpstr>
      <vt:lpstr>Arial</vt:lpstr>
      <vt:lpstr>Calibri</vt:lpstr>
      <vt:lpstr>Calibri Light</vt:lpstr>
      <vt:lpstr>11</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宮﨑 尚美</dc:creator>
  <cp:lastModifiedBy>群馬支部 介護労働安定センター</cp:lastModifiedBy>
  <cp:revision>120</cp:revision>
  <cp:lastPrinted>2026-10-15T02:42:44Z</cp:lastPrinted>
  <dcterms:created xsi:type="dcterms:W3CDTF">2025-05-28T07:04:41Z</dcterms:created>
  <dcterms:modified xsi:type="dcterms:W3CDTF">2026-10-15T23:50:10Z</dcterms:modified>
</cp:coreProperties>
</file>